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5" r:id="rId2"/>
    <p:sldId id="374" r:id="rId3"/>
    <p:sldId id="378" r:id="rId4"/>
    <p:sldId id="376" r:id="rId5"/>
    <p:sldId id="377" r:id="rId6"/>
    <p:sldId id="379" r:id="rId7"/>
    <p:sldId id="373" r:id="rId8"/>
    <p:sldId id="372" r:id="rId9"/>
    <p:sldId id="381" r:id="rId10"/>
    <p:sldId id="302" r:id="rId11"/>
    <p:sldId id="304" r:id="rId12"/>
    <p:sldId id="306" r:id="rId13"/>
    <p:sldId id="383" r:id="rId14"/>
    <p:sldId id="332" r:id="rId15"/>
    <p:sldId id="333" r:id="rId16"/>
    <p:sldId id="384" r:id="rId17"/>
    <p:sldId id="274" r:id="rId18"/>
    <p:sldId id="380" r:id="rId19"/>
    <p:sldId id="382" r:id="rId20"/>
    <p:sldId id="385" r:id="rId21"/>
  </p:sldIdLst>
  <p:sldSz cx="12192000" cy="6858000"/>
  <p:notesSz cx="6858000" cy="99472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o Sachs" initials="BS" lastIdx="0" clrIdx="0">
    <p:extLst>
      <p:ext uri="{19B8F6BF-5375-455C-9EA6-DF929625EA0E}">
        <p15:presenceInfo xmlns:p15="http://schemas.microsoft.com/office/powerpoint/2012/main" userId="c72a0ea20c43ea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AD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62" y="60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5D620B-1BA6-4EB3-9D95-128B8F9DC576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A7D83625-6D5F-429D-AF2F-49AAC7927A8E}">
      <dgm:prSet phldrT="[Texto]" custT="1"/>
      <dgm:spPr/>
      <dgm:t>
        <a:bodyPr/>
        <a:lstStyle/>
        <a:p>
          <a:endParaRPr lang="pt-BR" sz="2800" dirty="0" smtClean="0">
            <a:solidFill>
              <a:schemeClr val="bg1"/>
            </a:solidFill>
          </a:endParaRPr>
        </a:p>
        <a:p>
          <a:r>
            <a:rPr lang="pt-BR" sz="2400" dirty="0" smtClean="0">
              <a:solidFill>
                <a:schemeClr val="bg1"/>
              </a:solidFill>
            </a:rPr>
            <a:t>ORPLANA</a:t>
          </a:r>
          <a:endParaRPr lang="pt-BR" sz="2400" dirty="0">
            <a:solidFill>
              <a:schemeClr val="bg1"/>
            </a:solidFill>
          </a:endParaRPr>
        </a:p>
      </dgm:t>
    </dgm:pt>
    <dgm:pt modelId="{34245122-E04E-49EC-A95A-00054F8D5904}" type="parTrans" cxnId="{62E60D21-535B-4021-AB64-EDF105868E5E}">
      <dgm:prSet/>
      <dgm:spPr/>
      <dgm:t>
        <a:bodyPr/>
        <a:lstStyle/>
        <a:p>
          <a:endParaRPr lang="pt-BR"/>
        </a:p>
      </dgm:t>
    </dgm:pt>
    <dgm:pt modelId="{0C01F33B-7A4A-4E6C-BF07-0F3404B9DFA8}" type="sibTrans" cxnId="{62E60D21-535B-4021-AB64-EDF105868E5E}">
      <dgm:prSet/>
      <dgm:spPr/>
      <dgm:t>
        <a:bodyPr/>
        <a:lstStyle/>
        <a:p>
          <a:endParaRPr lang="pt-BR"/>
        </a:p>
      </dgm:t>
    </dgm:pt>
    <dgm:pt modelId="{9DF65CAA-CEA5-4D22-9BC5-4F45839B550D}">
      <dgm:prSet phldrT="[Texto]"/>
      <dgm:spPr/>
      <dgm:t>
        <a:bodyPr/>
        <a:lstStyle/>
        <a:p>
          <a:r>
            <a:rPr lang="pt-BR" dirty="0" smtClean="0">
              <a:solidFill>
                <a:schemeClr val="bg1"/>
              </a:solidFill>
            </a:rPr>
            <a:t>Associações</a:t>
          </a:r>
          <a:endParaRPr lang="pt-BR" dirty="0">
            <a:solidFill>
              <a:schemeClr val="bg1"/>
            </a:solidFill>
          </a:endParaRPr>
        </a:p>
      </dgm:t>
    </dgm:pt>
    <dgm:pt modelId="{668BD4BA-E3F0-49AC-9A87-D6A33576ACB1}" type="parTrans" cxnId="{A10AC41C-52BC-42DA-827A-14371613250E}">
      <dgm:prSet/>
      <dgm:spPr/>
      <dgm:t>
        <a:bodyPr/>
        <a:lstStyle/>
        <a:p>
          <a:endParaRPr lang="pt-BR"/>
        </a:p>
      </dgm:t>
    </dgm:pt>
    <dgm:pt modelId="{73AE2DD2-A9A8-4D01-98C5-48B9A2CE470E}" type="sibTrans" cxnId="{A10AC41C-52BC-42DA-827A-14371613250E}">
      <dgm:prSet/>
      <dgm:spPr/>
      <dgm:t>
        <a:bodyPr/>
        <a:lstStyle/>
        <a:p>
          <a:endParaRPr lang="pt-BR"/>
        </a:p>
      </dgm:t>
    </dgm:pt>
    <dgm:pt modelId="{1CD2EB21-B5B9-423A-812A-9576EE2E9456}">
      <dgm:prSet phldrT="[Texto]"/>
      <dgm:spPr/>
      <dgm:t>
        <a:bodyPr/>
        <a:lstStyle/>
        <a:p>
          <a:r>
            <a:rPr lang="pt-BR" dirty="0" smtClean="0">
              <a:solidFill>
                <a:schemeClr val="bg1"/>
              </a:solidFill>
            </a:rPr>
            <a:t>Fornecedores</a:t>
          </a:r>
          <a:endParaRPr lang="pt-BR" dirty="0">
            <a:solidFill>
              <a:schemeClr val="bg1"/>
            </a:solidFill>
          </a:endParaRPr>
        </a:p>
      </dgm:t>
    </dgm:pt>
    <dgm:pt modelId="{E61814EE-0D89-48D5-A992-033F4236D863}" type="parTrans" cxnId="{CCFC6FAF-B209-47CA-A1DC-D7D3BAD86929}">
      <dgm:prSet/>
      <dgm:spPr/>
      <dgm:t>
        <a:bodyPr/>
        <a:lstStyle/>
        <a:p>
          <a:endParaRPr lang="pt-BR"/>
        </a:p>
      </dgm:t>
    </dgm:pt>
    <dgm:pt modelId="{1474A90C-45C7-4E61-BD58-6BE9F1CD6582}" type="sibTrans" cxnId="{CCFC6FAF-B209-47CA-A1DC-D7D3BAD86929}">
      <dgm:prSet/>
      <dgm:spPr/>
      <dgm:t>
        <a:bodyPr/>
        <a:lstStyle/>
        <a:p>
          <a:endParaRPr lang="pt-BR"/>
        </a:p>
      </dgm:t>
    </dgm:pt>
    <dgm:pt modelId="{DB5578FB-42BB-4C48-BB8B-24D204F17A9B}" type="pres">
      <dgm:prSet presAssocID="{345D620B-1BA6-4EB3-9D95-128B8F9DC576}" presName="Name0" presStyleCnt="0">
        <dgm:presLayoutVars>
          <dgm:dir/>
          <dgm:animLvl val="lvl"/>
          <dgm:resizeHandles val="exact"/>
        </dgm:presLayoutVars>
      </dgm:prSet>
      <dgm:spPr/>
    </dgm:pt>
    <dgm:pt modelId="{5AF4BB11-7BEE-46B3-B934-AB0A9F1C8128}" type="pres">
      <dgm:prSet presAssocID="{A7D83625-6D5F-429D-AF2F-49AAC7927A8E}" presName="Name8" presStyleCnt="0"/>
      <dgm:spPr/>
    </dgm:pt>
    <dgm:pt modelId="{5D284BD0-B141-4AE5-AFE9-7D561D9A14A2}" type="pres">
      <dgm:prSet presAssocID="{A7D83625-6D5F-429D-AF2F-49AAC7927A8E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4F3704A-EF16-4A34-BBD0-F69608FC2AE7}" type="pres">
      <dgm:prSet presAssocID="{A7D83625-6D5F-429D-AF2F-49AAC7927A8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B620FF2-4283-49E1-8182-BB30C3EAA215}" type="pres">
      <dgm:prSet presAssocID="{9DF65CAA-CEA5-4D22-9BC5-4F45839B550D}" presName="Name8" presStyleCnt="0"/>
      <dgm:spPr/>
    </dgm:pt>
    <dgm:pt modelId="{22F4A754-3804-45F0-BCE2-E33D6316C896}" type="pres">
      <dgm:prSet presAssocID="{9DF65CAA-CEA5-4D22-9BC5-4F45839B550D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B1B3AA-8636-4CA4-A07C-90DE6B864CC0}" type="pres">
      <dgm:prSet presAssocID="{9DF65CAA-CEA5-4D22-9BC5-4F45839B550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9819228-F87B-41A9-994F-CA842BFE4A8A}" type="pres">
      <dgm:prSet presAssocID="{1CD2EB21-B5B9-423A-812A-9576EE2E9456}" presName="Name8" presStyleCnt="0"/>
      <dgm:spPr/>
    </dgm:pt>
    <dgm:pt modelId="{E6F1D3BB-B649-4581-965C-4350A0369EBA}" type="pres">
      <dgm:prSet presAssocID="{1CD2EB21-B5B9-423A-812A-9576EE2E9456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E1DC80-6218-440B-B1F2-12849E747BEC}" type="pres">
      <dgm:prSet presAssocID="{1CD2EB21-B5B9-423A-812A-9576EE2E945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1B5CBE4-6335-4939-8932-C995363618F7}" type="presOf" srcId="{1CD2EB21-B5B9-423A-812A-9576EE2E9456}" destId="{E6F1D3BB-B649-4581-965C-4350A0369EBA}" srcOrd="0" destOrd="0" presId="urn:microsoft.com/office/officeart/2005/8/layout/pyramid1"/>
    <dgm:cxn modelId="{0F453B30-4E5F-4C0D-A6B2-0B00A8822784}" type="presOf" srcId="{9DF65CAA-CEA5-4D22-9BC5-4F45839B550D}" destId="{E3B1B3AA-8636-4CA4-A07C-90DE6B864CC0}" srcOrd="1" destOrd="0" presId="urn:microsoft.com/office/officeart/2005/8/layout/pyramid1"/>
    <dgm:cxn modelId="{170CCEC0-4359-4302-A356-61E9AECB99CA}" type="presOf" srcId="{A7D83625-6D5F-429D-AF2F-49AAC7927A8E}" destId="{5D284BD0-B141-4AE5-AFE9-7D561D9A14A2}" srcOrd="0" destOrd="0" presId="urn:microsoft.com/office/officeart/2005/8/layout/pyramid1"/>
    <dgm:cxn modelId="{0E90B9D9-7E82-48A4-A1CE-7FC992D3280F}" type="presOf" srcId="{9DF65CAA-CEA5-4D22-9BC5-4F45839B550D}" destId="{22F4A754-3804-45F0-BCE2-E33D6316C896}" srcOrd="0" destOrd="0" presId="urn:microsoft.com/office/officeart/2005/8/layout/pyramid1"/>
    <dgm:cxn modelId="{8F0F8311-94F2-4A8A-AD9E-EDE4A2D3391F}" type="presOf" srcId="{345D620B-1BA6-4EB3-9D95-128B8F9DC576}" destId="{DB5578FB-42BB-4C48-BB8B-24D204F17A9B}" srcOrd="0" destOrd="0" presId="urn:microsoft.com/office/officeart/2005/8/layout/pyramid1"/>
    <dgm:cxn modelId="{40E8A145-EB78-49B3-9EB2-41A5EAE6A48D}" type="presOf" srcId="{A7D83625-6D5F-429D-AF2F-49AAC7927A8E}" destId="{14F3704A-EF16-4A34-BBD0-F69608FC2AE7}" srcOrd="1" destOrd="0" presId="urn:microsoft.com/office/officeart/2005/8/layout/pyramid1"/>
    <dgm:cxn modelId="{62E60D21-535B-4021-AB64-EDF105868E5E}" srcId="{345D620B-1BA6-4EB3-9D95-128B8F9DC576}" destId="{A7D83625-6D5F-429D-AF2F-49AAC7927A8E}" srcOrd="0" destOrd="0" parTransId="{34245122-E04E-49EC-A95A-00054F8D5904}" sibTransId="{0C01F33B-7A4A-4E6C-BF07-0F3404B9DFA8}"/>
    <dgm:cxn modelId="{CCFC6FAF-B209-47CA-A1DC-D7D3BAD86929}" srcId="{345D620B-1BA6-4EB3-9D95-128B8F9DC576}" destId="{1CD2EB21-B5B9-423A-812A-9576EE2E9456}" srcOrd="2" destOrd="0" parTransId="{E61814EE-0D89-48D5-A992-033F4236D863}" sibTransId="{1474A90C-45C7-4E61-BD58-6BE9F1CD6582}"/>
    <dgm:cxn modelId="{A10AC41C-52BC-42DA-827A-14371613250E}" srcId="{345D620B-1BA6-4EB3-9D95-128B8F9DC576}" destId="{9DF65CAA-CEA5-4D22-9BC5-4F45839B550D}" srcOrd="1" destOrd="0" parTransId="{668BD4BA-E3F0-49AC-9A87-D6A33576ACB1}" sibTransId="{73AE2DD2-A9A8-4D01-98C5-48B9A2CE470E}"/>
    <dgm:cxn modelId="{843BE770-02E8-467F-BE49-64DEA275F9FE}" type="presOf" srcId="{1CD2EB21-B5B9-423A-812A-9576EE2E9456}" destId="{58E1DC80-6218-440B-B1F2-12849E747BEC}" srcOrd="1" destOrd="0" presId="urn:microsoft.com/office/officeart/2005/8/layout/pyramid1"/>
    <dgm:cxn modelId="{1290C62A-1B0D-4AED-BAC5-9DECB3E33FA0}" type="presParOf" srcId="{DB5578FB-42BB-4C48-BB8B-24D204F17A9B}" destId="{5AF4BB11-7BEE-46B3-B934-AB0A9F1C8128}" srcOrd="0" destOrd="0" presId="urn:microsoft.com/office/officeart/2005/8/layout/pyramid1"/>
    <dgm:cxn modelId="{4A4AEDA9-6BDC-42E9-B893-50CC50226C62}" type="presParOf" srcId="{5AF4BB11-7BEE-46B3-B934-AB0A9F1C8128}" destId="{5D284BD0-B141-4AE5-AFE9-7D561D9A14A2}" srcOrd="0" destOrd="0" presId="urn:microsoft.com/office/officeart/2005/8/layout/pyramid1"/>
    <dgm:cxn modelId="{F3535FDC-FCA5-47F9-9004-FB4E45E9CA59}" type="presParOf" srcId="{5AF4BB11-7BEE-46B3-B934-AB0A9F1C8128}" destId="{14F3704A-EF16-4A34-BBD0-F69608FC2AE7}" srcOrd="1" destOrd="0" presId="urn:microsoft.com/office/officeart/2005/8/layout/pyramid1"/>
    <dgm:cxn modelId="{94ADA48A-D42C-4B5A-BD1D-3B82DA9B76C4}" type="presParOf" srcId="{DB5578FB-42BB-4C48-BB8B-24D204F17A9B}" destId="{5B620FF2-4283-49E1-8182-BB30C3EAA215}" srcOrd="1" destOrd="0" presId="urn:microsoft.com/office/officeart/2005/8/layout/pyramid1"/>
    <dgm:cxn modelId="{E85D6FF5-15F0-4D8B-81F9-E9C579B52D9D}" type="presParOf" srcId="{5B620FF2-4283-49E1-8182-BB30C3EAA215}" destId="{22F4A754-3804-45F0-BCE2-E33D6316C896}" srcOrd="0" destOrd="0" presId="urn:microsoft.com/office/officeart/2005/8/layout/pyramid1"/>
    <dgm:cxn modelId="{FB92797A-91A5-4234-A62C-A8130DD9F6A7}" type="presParOf" srcId="{5B620FF2-4283-49E1-8182-BB30C3EAA215}" destId="{E3B1B3AA-8636-4CA4-A07C-90DE6B864CC0}" srcOrd="1" destOrd="0" presId="urn:microsoft.com/office/officeart/2005/8/layout/pyramid1"/>
    <dgm:cxn modelId="{8990F25F-CD6B-4C6F-BDD4-A725390560AC}" type="presParOf" srcId="{DB5578FB-42BB-4C48-BB8B-24D204F17A9B}" destId="{29819228-F87B-41A9-994F-CA842BFE4A8A}" srcOrd="2" destOrd="0" presId="urn:microsoft.com/office/officeart/2005/8/layout/pyramid1"/>
    <dgm:cxn modelId="{24513C21-D690-4B77-823B-6E58A83D63C4}" type="presParOf" srcId="{29819228-F87B-41A9-994F-CA842BFE4A8A}" destId="{E6F1D3BB-B649-4581-965C-4350A0369EBA}" srcOrd="0" destOrd="0" presId="urn:microsoft.com/office/officeart/2005/8/layout/pyramid1"/>
    <dgm:cxn modelId="{0EFB0D08-A836-4304-8763-6416C1422CD3}" type="presParOf" srcId="{29819228-F87B-41A9-994F-CA842BFE4A8A}" destId="{58E1DC80-6218-440B-B1F2-12849E747BE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464D85-8D88-49BA-BEEE-B4F8D28EF3CF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B6884A84-630A-4E41-8FD7-C3585A79E51B}">
      <dgm:prSet phldrT="[Texto]"/>
      <dgm:spPr/>
      <dgm:t>
        <a:bodyPr/>
        <a:lstStyle/>
        <a:p>
          <a:r>
            <a:rPr lang="pt-BR" dirty="0" smtClean="0"/>
            <a:t>ORPLANA</a:t>
          </a:r>
          <a:endParaRPr lang="pt-BR" dirty="0"/>
        </a:p>
      </dgm:t>
    </dgm:pt>
    <dgm:pt modelId="{1879FB2F-1C1D-4CE9-9EBA-2CE5C98B694A}" type="parTrans" cxnId="{6226F0E7-66EB-4A63-9CCE-89FB8604A97E}">
      <dgm:prSet/>
      <dgm:spPr/>
      <dgm:t>
        <a:bodyPr/>
        <a:lstStyle/>
        <a:p>
          <a:endParaRPr lang="pt-BR"/>
        </a:p>
      </dgm:t>
    </dgm:pt>
    <dgm:pt modelId="{A5E0E2B2-2388-4D89-874F-E45352A72C26}" type="sibTrans" cxnId="{6226F0E7-66EB-4A63-9CCE-89FB8604A97E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pt-BR"/>
        </a:p>
      </dgm:t>
    </dgm:pt>
    <dgm:pt modelId="{02760B5E-6371-4134-AEC1-DDE1F39FF4BF}">
      <dgm:prSet phldrT="[Texto]"/>
      <dgm:spPr/>
      <dgm:t>
        <a:bodyPr/>
        <a:lstStyle/>
        <a:p>
          <a:r>
            <a:rPr lang="pt-BR" dirty="0" smtClean="0"/>
            <a:t>UNICA</a:t>
          </a:r>
          <a:endParaRPr lang="pt-BR" dirty="0"/>
        </a:p>
      </dgm:t>
    </dgm:pt>
    <dgm:pt modelId="{DA505471-2673-46C7-9F5F-1D09C86968D1}" type="parTrans" cxnId="{89418701-586F-4FA2-8113-67AD88680AFD}">
      <dgm:prSet/>
      <dgm:spPr/>
      <dgm:t>
        <a:bodyPr/>
        <a:lstStyle/>
        <a:p>
          <a:endParaRPr lang="pt-BR"/>
        </a:p>
      </dgm:t>
    </dgm:pt>
    <dgm:pt modelId="{376120B5-146E-4318-B110-F9A238E728A5}" type="sibTrans" cxnId="{89418701-586F-4FA2-8113-67AD88680AFD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pt-BR"/>
        </a:p>
      </dgm:t>
    </dgm:pt>
    <dgm:pt modelId="{56D871BD-110A-4BE1-A4AD-9A97F56D909D}">
      <dgm:prSet phldrT="[Texto]" custT="1"/>
      <dgm:spPr/>
      <dgm:t>
        <a:bodyPr/>
        <a:lstStyle/>
        <a:p>
          <a:r>
            <a:rPr lang="pt-BR" sz="1800" dirty="0" smtClean="0"/>
            <a:t>CONSECANA:</a:t>
          </a:r>
        </a:p>
        <a:p>
          <a:r>
            <a:rPr lang="pt-BR" sz="1800" dirty="0" smtClean="0"/>
            <a:t>CANATEC</a:t>
          </a:r>
        </a:p>
        <a:p>
          <a:r>
            <a:rPr lang="pt-BR" sz="1800" dirty="0" smtClean="0"/>
            <a:t>Sistema ATR</a:t>
          </a:r>
        </a:p>
        <a:p>
          <a:r>
            <a:rPr lang="pt-BR" sz="1800" dirty="0" smtClean="0"/>
            <a:t>Site CONSECANA</a:t>
          </a:r>
        </a:p>
        <a:p>
          <a:r>
            <a:rPr lang="pt-BR" sz="1800" dirty="0" smtClean="0"/>
            <a:t>(</a:t>
          </a:r>
          <a:r>
            <a:rPr lang="pt-BR" sz="1800" dirty="0" err="1" smtClean="0"/>
            <a:t>SAPcana</a:t>
          </a:r>
          <a:r>
            <a:rPr lang="pt-BR" sz="1800" dirty="0" smtClean="0"/>
            <a:t>)</a:t>
          </a:r>
          <a:endParaRPr lang="pt-BR" sz="1800" dirty="0"/>
        </a:p>
      </dgm:t>
    </dgm:pt>
    <dgm:pt modelId="{676E351A-6937-48DD-B3BC-7536A380D03A}" type="parTrans" cxnId="{C186BCE8-3141-458F-8300-BD10234B8C70}">
      <dgm:prSet/>
      <dgm:spPr/>
      <dgm:t>
        <a:bodyPr/>
        <a:lstStyle/>
        <a:p>
          <a:endParaRPr lang="pt-BR"/>
        </a:p>
      </dgm:t>
    </dgm:pt>
    <dgm:pt modelId="{A8A250A3-14AC-4DE6-9DB4-081D6263630F}" type="sibTrans" cxnId="{C186BCE8-3141-458F-8300-BD10234B8C70}">
      <dgm:prSet/>
      <dgm:spPr/>
      <dgm:t>
        <a:bodyPr/>
        <a:lstStyle/>
        <a:p>
          <a:endParaRPr lang="pt-BR"/>
        </a:p>
      </dgm:t>
    </dgm:pt>
    <dgm:pt modelId="{902D4B8F-EBFF-402E-9C30-5CD0D6D71138}" type="pres">
      <dgm:prSet presAssocID="{E1464D85-8D88-49BA-BEEE-B4F8D28EF3CF}" presName="Name0" presStyleCnt="0">
        <dgm:presLayoutVars>
          <dgm:dir/>
          <dgm:resizeHandles val="exact"/>
        </dgm:presLayoutVars>
      </dgm:prSet>
      <dgm:spPr/>
    </dgm:pt>
    <dgm:pt modelId="{06B12006-A095-423F-9C37-73DE3C9499AB}" type="pres">
      <dgm:prSet presAssocID="{E1464D85-8D88-49BA-BEEE-B4F8D28EF3CF}" presName="vNodes" presStyleCnt="0"/>
      <dgm:spPr/>
    </dgm:pt>
    <dgm:pt modelId="{2014BB5F-6054-4656-862A-9F91FF6D6C62}" type="pres">
      <dgm:prSet presAssocID="{B6884A84-630A-4E41-8FD7-C3585A79E51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240E113-E21E-4598-8768-A385EA9ADECB}" type="pres">
      <dgm:prSet presAssocID="{A5E0E2B2-2388-4D89-874F-E45352A72C26}" presName="spacerT" presStyleCnt="0"/>
      <dgm:spPr/>
    </dgm:pt>
    <dgm:pt modelId="{7B1BDA53-9A6B-4B4D-B526-9F92E0C8B483}" type="pres">
      <dgm:prSet presAssocID="{A5E0E2B2-2388-4D89-874F-E45352A72C26}" presName="sibTrans" presStyleLbl="sibTrans2D1" presStyleIdx="0" presStyleCnt="2"/>
      <dgm:spPr/>
      <dgm:t>
        <a:bodyPr/>
        <a:lstStyle/>
        <a:p>
          <a:endParaRPr lang="pt-BR"/>
        </a:p>
      </dgm:t>
    </dgm:pt>
    <dgm:pt modelId="{47BC3205-B1C5-4814-AF0C-6036075789DD}" type="pres">
      <dgm:prSet presAssocID="{A5E0E2B2-2388-4D89-874F-E45352A72C26}" presName="spacerB" presStyleCnt="0"/>
      <dgm:spPr/>
    </dgm:pt>
    <dgm:pt modelId="{3AFCE2ED-E4FA-457C-BDC2-EF830F966C33}" type="pres">
      <dgm:prSet presAssocID="{02760B5E-6371-4134-AEC1-DDE1F39FF4B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BD04CA8-A74E-4532-8393-06B3CC97BFF3}" type="pres">
      <dgm:prSet presAssocID="{E1464D85-8D88-49BA-BEEE-B4F8D28EF3CF}" presName="sibTransLast" presStyleLbl="sibTrans2D1" presStyleIdx="1" presStyleCnt="2"/>
      <dgm:spPr/>
      <dgm:t>
        <a:bodyPr/>
        <a:lstStyle/>
        <a:p>
          <a:endParaRPr lang="pt-BR"/>
        </a:p>
      </dgm:t>
    </dgm:pt>
    <dgm:pt modelId="{73BBF6B6-D505-4603-AE8A-1178A5957BE8}" type="pres">
      <dgm:prSet presAssocID="{E1464D85-8D88-49BA-BEEE-B4F8D28EF3CF}" presName="connectorText" presStyleLbl="sibTrans2D1" presStyleIdx="1" presStyleCnt="2"/>
      <dgm:spPr/>
      <dgm:t>
        <a:bodyPr/>
        <a:lstStyle/>
        <a:p>
          <a:endParaRPr lang="pt-BR"/>
        </a:p>
      </dgm:t>
    </dgm:pt>
    <dgm:pt modelId="{953ADC2F-F587-44F4-AB52-2CBF11C1F581}" type="pres">
      <dgm:prSet presAssocID="{E1464D85-8D88-49BA-BEEE-B4F8D28EF3CF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AA50676-696E-4EDC-95C8-2953CDEB61E1}" type="presOf" srcId="{02760B5E-6371-4134-AEC1-DDE1F39FF4BF}" destId="{3AFCE2ED-E4FA-457C-BDC2-EF830F966C33}" srcOrd="0" destOrd="0" presId="urn:microsoft.com/office/officeart/2005/8/layout/equation2"/>
    <dgm:cxn modelId="{C186BCE8-3141-458F-8300-BD10234B8C70}" srcId="{E1464D85-8D88-49BA-BEEE-B4F8D28EF3CF}" destId="{56D871BD-110A-4BE1-A4AD-9A97F56D909D}" srcOrd="2" destOrd="0" parTransId="{676E351A-6937-48DD-B3BC-7536A380D03A}" sibTransId="{A8A250A3-14AC-4DE6-9DB4-081D6263630F}"/>
    <dgm:cxn modelId="{89418701-586F-4FA2-8113-67AD88680AFD}" srcId="{E1464D85-8D88-49BA-BEEE-B4F8D28EF3CF}" destId="{02760B5E-6371-4134-AEC1-DDE1F39FF4BF}" srcOrd="1" destOrd="0" parTransId="{DA505471-2673-46C7-9F5F-1D09C86968D1}" sibTransId="{376120B5-146E-4318-B110-F9A238E728A5}"/>
    <dgm:cxn modelId="{5AAEECA9-AF02-4781-9CC8-3F160D08A251}" type="presOf" srcId="{B6884A84-630A-4E41-8FD7-C3585A79E51B}" destId="{2014BB5F-6054-4656-862A-9F91FF6D6C62}" srcOrd="0" destOrd="0" presId="urn:microsoft.com/office/officeart/2005/8/layout/equation2"/>
    <dgm:cxn modelId="{6226F0E7-66EB-4A63-9CCE-89FB8604A97E}" srcId="{E1464D85-8D88-49BA-BEEE-B4F8D28EF3CF}" destId="{B6884A84-630A-4E41-8FD7-C3585A79E51B}" srcOrd="0" destOrd="0" parTransId="{1879FB2F-1C1D-4CE9-9EBA-2CE5C98B694A}" sibTransId="{A5E0E2B2-2388-4D89-874F-E45352A72C26}"/>
    <dgm:cxn modelId="{A6C4993B-F850-4E81-9961-F6D0C8CD2F76}" type="presOf" srcId="{E1464D85-8D88-49BA-BEEE-B4F8D28EF3CF}" destId="{902D4B8F-EBFF-402E-9C30-5CD0D6D71138}" srcOrd="0" destOrd="0" presId="urn:microsoft.com/office/officeart/2005/8/layout/equation2"/>
    <dgm:cxn modelId="{50E00803-7222-4420-BA53-D7DE04143EC5}" type="presOf" srcId="{376120B5-146E-4318-B110-F9A238E728A5}" destId="{1BD04CA8-A74E-4532-8393-06B3CC97BFF3}" srcOrd="0" destOrd="0" presId="urn:microsoft.com/office/officeart/2005/8/layout/equation2"/>
    <dgm:cxn modelId="{77A89459-9867-45DB-8F4C-AA4240026D7F}" type="presOf" srcId="{56D871BD-110A-4BE1-A4AD-9A97F56D909D}" destId="{953ADC2F-F587-44F4-AB52-2CBF11C1F581}" srcOrd="0" destOrd="0" presId="urn:microsoft.com/office/officeart/2005/8/layout/equation2"/>
    <dgm:cxn modelId="{F3C54B04-3BD2-45BD-9D31-AA342F03F39F}" type="presOf" srcId="{376120B5-146E-4318-B110-F9A238E728A5}" destId="{73BBF6B6-D505-4603-AE8A-1178A5957BE8}" srcOrd="1" destOrd="0" presId="urn:microsoft.com/office/officeart/2005/8/layout/equation2"/>
    <dgm:cxn modelId="{F7DD9B66-361B-4444-8008-F33198E69503}" type="presOf" srcId="{A5E0E2B2-2388-4D89-874F-E45352A72C26}" destId="{7B1BDA53-9A6B-4B4D-B526-9F92E0C8B483}" srcOrd="0" destOrd="0" presId="urn:microsoft.com/office/officeart/2005/8/layout/equation2"/>
    <dgm:cxn modelId="{8294F2EB-1657-4116-8808-791404820359}" type="presParOf" srcId="{902D4B8F-EBFF-402E-9C30-5CD0D6D71138}" destId="{06B12006-A095-423F-9C37-73DE3C9499AB}" srcOrd="0" destOrd="0" presId="urn:microsoft.com/office/officeart/2005/8/layout/equation2"/>
    <dgm:cxn modelId="{19CF8FAC-BCFB-444C-9BF4-535D004A046E}" type="presParOf" srcId="{06B12006-A095-423F-9C37-73DE3C9499AB}" destId="{2014BB5F-6054-4656-862A-9F91FF6D6C62}" srcOrd="0" destOrd="0" presId="urn:microsoft.com/office/officeart/2005/8/layout/equation2"/>
    <dgm:cxn modelId="{44F2D649-775E-4F87-B65E-AA865AB4FDF0}" type="presParOf" srcId="{06B12006-A095-423F-9C37-73DE3C9499AB}" destId="{7240E113-E21E-4598-8768-A385EA9ADECB}" srcOrd="1" destOrd="0" presId="urn:microsoft.com/office/officeart/2005/8/layout/equation2"/>
    <dgm:cxn modelId="{75E2EC18-063A-477C-A271-B13E259B8973}" type="presParOf" srcId="{06B12006-A095-423F-9C37-73DE3C9499AB}" destId="{7B1BDA53-9A6B-4B4D-B526-9F92E0C8B483}" srcOrd="2" destOrd="0" presId="urn:microsoft.com/office/officeart/2005/8/layout/equation2"/>
    <dgm:cxn modelId="{BFC4486B-D591-462D-A94A-5D30D2C4761A}" type="presParOf" srcId="{06B12006-A095-423F-9C37-73DE3C9499AB}" destId="{47BC3205-B1C5-4814-AF0C-6036075789DD}" srcOrd="3" destOrd="0" presId="urn:microsoft.com/office/officeart/2005/8/layout/equation2"/>
    <dgm:cxn modelId="{F2339441-03A5-4C05-8D89-97EA7A9FAA3D}" type="presParOf" srcId="{06B12006-A095-423F-9C37-73DE3C9499AB}" destId="{3AFCE2ED-E4FA-457C-BDC2-EF830F966C33}" srcOrd="4" destOrd="0" presId="urn:microsoft.com/office/officeart/2005/8/layout/equation2"/>
    <dgm:cxn modelId="{840E499E-2816-413D-874E-2EC7AFD1EF25}" type="presParOf" srcId="{902D4B8F-EBFF-402E-9C30-5CD0D6D71138}" destId="{1BD04CA8-A74E-4532-8393-06B3CC97BFF3}" srcOrd="1" destOrd="0" presId="urn:microsoft.com/office/officeart/2005/8/layout/equation2"/>
    <dgm:cxn modelId="{36575F48-96EA-484E-AE4F-AF24A41AB71B}" type="presParOf" srcId="{1BD04CA8-A74E-4532-8393-06B3CC97BFF3}" destId="{73BBF6B6-D505-4603-AE8A-1178A5957BE8}" srcOrd="0" destOrd="0" presId="urn:microsoft.com/office/officeart/2005/8/layout/equation2"/>
    <dgm:cxn modelId="{1947BB94-B4E0-4CAD-8132-4D0F1519920C}" type="presParOf" srcId="{902D4B8F-EBFF-402E-9C30-5CD0D6D71138}" destId="{953ADC2F-F587-44F4-AB52-2CBF11C1F581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903789-2FA9-4B12-B85F-4FE24559CD0D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38F55ED-AFDA-442A-B1BB-5C81BBBDC187}">
      <dgm:prSet phldrT="[Texto]"/>
      <dgm:spPr/>
      <dgm:t>
        <a:bodyPr/>
        <a:lstStyle/>
        <a:p>
          <a:r>
            <a:rPr lang="pt-BR" dirty="0" smtClean="0"/>
            <a:t>Kg ATR/t</a:t>
          </a:r>
          <a:endParaRPr lang="pt-BR" dirty="0"/>
        </a:p>
      </dgm:t>
    </dgm:pt>
    <dgm:pt modelId="{F0093B08-6151-4F8E-A8FB-FCD0E84E60AC}" type="parTrans" cxnId="{5F333BDB-E8A5-44C8-A87B-65DEBE19D490}">
      <dgm:prSet/>
      <dgm:spPr/>
      <dgm:t>
        <a:bodyPr/>
        <a:lstStyle/>
        <a:p>
          <a:endParaRPr lang="pt-BR"/>
        </a:p>
      </dgm:t>
    </dgm:pt>
    <dgm:pt modelId="{185E28C7-AE0E-4705-8E8C-3AC4203ECF11}" type="sibTrans" cxnId="{5F333BDB-E8A5-44C8-A87B-65DEBE19D490}">
      <dgm:prSet/>
      <dgm:spPr/>
      <dgm:t>
        <a:bodyPr/>
        <a:lstStyle/>
        <a:p>
          <a:endParaRPr lang="pt-BR"/>
        </a:p>
      </dgm:t>
    </dgm:pt>
    <dgm:pt modelId="{21051E47-1357-49D2-92F9-17F0DF1CC61F}">
      <dgm:prSet phldrT="[Texto]"/>
      <dgm:spPr/>
      <dgm:t>
        <a:bodyPr/>
        <a:lstStyle/>
        <a:p>
          <a:r>
            <a:rPr lang="pt-BR" dirty="0" smtClean="0"/>
            <a:t>R$/kg ATR</a:t>
          </a:r>
          <a:endParaRPr lang="pt-BR" dirty="0"/>
        </a:p>
      </dgm:t>
    </dgm:pt>
    <dgm:pt modelId="{1AC8638D-474A-47D3-9A76-877BD7A3522F}" type="parTrans" cxnId="{6EF63EE0-FE8A-49C3-AF6F-E63C001BC62B}">
      <dgm:prSet/>
      <dgm:spPr/>
      <dgm:t>
        <a:bodyPr/>
        <a:lstStyle/>
        <a:p>
          <a:endParaRPr lang="pt-BR"/>
        </a:p>
      </dgm:t>
    </dgm:pt>
    <dgm:pt modelId="{193ED72C-2B68-4C04-BB01-CDD5E6F166EB}" type="sibTrans" cxnId="{6EF63EE0-FE8A-49C3-AF6F-E63C001BC62B}">
      <dgm:prSet/>
      <dgm:spPr/>
      <dgm:t>
        <a:bodyPr/>
        <a:lstStyle/>
        <a:p>
          <a:endParaRPr lang="pt-BR"/>
        </a:p>
      </dgm:t>
    </dgm:pt>
    <dgm:pt modelId="{4CD36AE5-5B47-484F-9D35-3D53ECC5D26B}">
      <dgm:prSet phldrT="[Texto]"/>
      <dgm:spPr/>
      <dgm:t>
        <a:bodyPr/>
        <a:lstStyle/>
        <a:p>
          <a:r>
            <a:rPr lang="pt-BR" dirty="0" smtClean="0"/>
            <a:t>Preço</a:t>
          </a:r>
        </a:p>
        <a:p>
          <a:r>
            <a:rPr lang="pt-BR" dirty="0" smtClean="0"/>
            <a:t>R$/t</a:t>
          </a:r>
          <a:endParaRPr lang="pt-BR" dirty="0"/>
        </a:p>
      </dgm:t>
    </dgm:pt>
    <dgm:pt modelId="{513E1DD1-9F39-4F86-9A44-F1BF073FEBFA}" type="parTrans" cxnId="{50E800C9-8EEA-43C5-A428-BAECEE3C1F4B}">
      <dgm:prSet/>
      <dgm:spPr/>
      <dgm:t>
        <a:bodyPr/>
        <a:lstStyle/>
        <a:p>
          <a:endParaRPr lang="pt-BR"/>
        </a:p>
      </dgm:t>
    </dgm:pt>
    <dgm:pt modelId="{9139A718-ABFE-40F5-A75D-6F2D95DA99B2}" type="sibTrans" cxnId="{50E800C9-8EEA-43C5-A428-BAECEE3C1F4B}">
      <dgm:prSet/>
      <dgm:spPr/>
      <dgm:t>
        <a:bodyPr/>
        <a:lstStyle/>
        <a:p>
          <a:endParaRPr lang="pt-BR"/>
        </a:p>
      </dgm:t>
    </dgm:pt>
    <dgm:pt modelId="{B0923888-D812-45FC-B6CC-BE5C0C829B1A}" type="pres">
      <dgm:prSet presAssocID="{ED903789-2FA9-4B12-B85F-4FE24559CD0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2FC9451-581D-486A-8D84-5028E80E3313}" type="pres">
      <dgm:prSet presAssocID="{538F55ED-AFDA-442A-B1BB-5C81BBBDC187}" presName="node" presStyleLbl="node1" presStyleIdx="0" presStyleCnt="3" custLinFactNeighborX="-929" custLinFactNeighborY="-34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4BA5A5-B0C7-4030-9390-42424AD89B89}" type="pres">
      <dgm:prSet presAssocID="{185E28C7-AE0E-4705-8E8C-3AC4203ECF11}" presName="spacerL" presStyleCnt="0"/>
      <dgm:spPr/>
    </dgm:pt>
    <dgm:pt modelId="{A42EB3DF-E084-47DB-B274-6D22830F8608}" type="pres">
      <dgm:prSet presAssocID="{185E28C7-AE0E-4705-8E8C-3AC4203ECF11}" presName="sibTrans" presStyleLbl="sibTrans2D1" presStyleIdx="0" presStyleCnt="2" custLinFactNeighborX="-27154" custLinFactNeighborY="-1167"/>
      <dgm:spPr>
        <a:prstGeom prst="mathMultiply">
          <a:avLst/>
        </a:prstGeom>
      </dgm:spPr>
      <dgm:t>
        <a:bodyPr/>
        <a:lstStyle/>
        <a:p>
          <a:endParaRPr lang="pt-BR"/>
        </a:p>
      </dgm:t>
    </dgm:pt>
    <dgm:pt modelId="{840BA110-6E4C-47B9-8B4E-9EEDB1D5F236}" type="pres">
      <dgm:prSet presAssocID="{185E28C7-AE0E-4705-8E8C-3AC4203ECF11}" presName="spacerR" presStyleCnt="0"/>
      <dgm:spPr/>
    </dgm:pt>
    <dgm:pt modelId="{329A60BA-B306-4030-BBBB-C54C6F81499F}" type="pres">
      <dgm:prSet presAssocID="{21051E47-1357-49D2-92F9-17F0DF1CC61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9C66CD-7AB6-4BF2-B5F5-D916121AAF31}" type="pres">
      <dgm:prSet presAssocID="{193ED72C-2B68-4C04-BB01-CDD5E6F166EB}" presName="spacerL" presStyleCnt="0"/>
      <dgm:spPr/>
    </dgm:pt>
    <dgm:pt modelId="{9EC113BA-42DF-423B-ABDC-F9532B556D72}" type="pres">
      <dgm:prSet presAssocID="{193ED72C-2B68-4C04-BB01-CDD5E6F166EB}" presName="sibTrans" presStyleLbl="sibTrans2D1" presStyleIdx="1" presStyleCnt="2"/>
      <dgm:spPr/>
      <dgm:t>
        <a:bodyPr/>
        <a:lstStyle/>
        <a:p>
          <a:endParaRPr lang="pt-BR"/>
        </a:p>
      </dgm:t>
    </dgm:pt>
    <dgm:pt modelId="{78AC3FFB-AA3A-42E7-86C9-F4E472508276}" type="pres">
      <dgm:prSet presAssocID="{193ED72C-2B68-4C04-BB01-CDD5E6F166EB}" presName="spacerR" presStyleCnt="0"/>
      <dgm:spPr/>
    </dgm:pt>
    <dgm:pt modelId="{3419D02A-DD91-41F1-9847-3CC5880A5E66}" type="pres">
      <dgm:prSet presAssocID="{4CD36AE5-5B47-484F-9D35-3D53ECC5D26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A0FC4A6-F607-4351-A962-172A1B9430BA}" type="presOf" srcId="{21051E47-1357-49D2-92F9-17F0DF1CC61F}" destId="{329A60BA-B306-4030-BBBB-C54C6F81499F}" srcOrd="0" destOrd="0" presId="urn:microsoft.com/office/officeart/2005/8/layout/equation1"/>
    <dgm:cxn modelId="{6AD8C588-5C15-43DA-A53A-F474AEC23696}" type="presOf" srcId="{193ED72C-2B68-4C04-BB01-CDD5E6F166EB}" destId="{9EC113BA-42DF-423B-ABDC-F9532B556D72}" srcOrd="0" destOrd="0" presId="urn:microsoft.com/office/officeart/2005/8/layout/equation1"/>
    <dgm:cxn modelId="{50E800C9-8EEA-43C5-A428-BAECEE3C1F4B}" srcId="{ED903789-2FA9-4B12-B85F-4FE24559CD0D}" destId="{4CD36AE5-5B47-484F-9D35-3D53ECC5D26B}" srcOrd="2" destOrd="0" parTransId="{513E1DD1-9F39-4F86-9A44-F1BF073FEBFA}" sibTransId="{9139A718-ABFE-40F5-A75D-6F2D95DA99B2}"/>
    <dgm:cxn modelId="{7283C824-4BBE-4170-A60A-7A74C0ABAC0C}" type="presOf" srcId="{ED903789-2FA9-4B12-B85F-4FE24559CD0D}" destId="{B0923888-D812-45FC-B6CC-BE5C0C829B1A}" srcOrd="0" destOrd="0" presId="urn:microsoft.com/office/officeart/2005/8/layout/equation1"/>
    <dgm:cxn modelId="{78214AE4-28A2-400C-85C2-DA88D19DA9DE}" type="presOf" srcId="{538F55ED-AFDA-442A-B1BB-5C81BBBDC187}" destId="{92FC9451-581D-486A-8D84-5028E80E3313}" srcOrd="0" destOrd="0" presId="urn:microsoft.com/office/officeart/2005/8/layout/equation1"/>
    <dgm:cxn modelId="{40FE5747-B8E0-491B-8EAE-4C4F6B03976C}" type="presOf" srcId="{4CD36AE5-5B47-484F-9D35-3D53ECC5D26B}" destId="{3419D02A-DD91-41F1-9847-3CC5880A5E66}" srcOrd="0" destOrd="0" presId="urn:microsoft.com/office/officeart/2005/8/layout/equation1"/>
    <dgm:cxn modelId="{5F333BDB-E8A5-44C8-A87B-65DEBE19D490}" srcId="{ED903789-2FA9-4B12-B85F-4FE24559CD0D}" destId="{538F55ED-AFDA-442A-B1BB-5C81BBBDC187}" srcOrd="0" destOrd="0" parTransId="{F0093B08-6151-4F8E-A8FB-FCD0E84E60AC}" sibTransId="{185E28C7-AE0E-4705-8E8C-3AC4203ECF11}"/>
    <dgm:cxn modelId="{6EF63EE0-FE8A-49C3-AF6F-E63C001BC62B}" srcId="{ED903789-2FA9-4B12-B85F-4FE24559CD0D}" destId="{21051E47-1357-49D2-92F9-17F0DF1CC61F}" srcOrd="1" destOrd="0" parTransId="{1AC8638D-474A-47D3-9A76-877BD7A3522F}" sibTransId="{193ED72C-2B68-4C04-BB01-CDD5E6F166EB}"/>
    <dgm:cxn modelId="{DE7EC628-86B0-4705-B18D-739E485F24C8}" type="presOf" srcId="{185E28C7-AE0E-4705-8E8C-3AC4203ECF11}" destId="{A42EB3DF-E084-47DB-B274-6D22830F8608}" srcOrd="0" destOrd="0" presId="urn:microsoft.com/office/officeart/2005/8/layout/equation1"/>
    <dgm:cxn modelId="{AD7967A5-73D0-42C3-8F38-487C36908E2D}" type="presParOf" srcId="{B0923888-D812-45FC-B6CC-BE5C0C829B1A}" destId="{92FC9451-581D-486A-8D84-5028E80E3313}" srcOrd="0" destOrd="0" presId="urn:microsoft.com/office/officeart/2005/8/layout/equation1"/>
    <dgm:cxn modelId="{55330112-37E6-4532-A3CF-D6920C70CAD5}" type="presParOf" srcId="{B0923888-D812-45FC-B6CC-BE5C0C829B1A}" destId="{424BA5A5-B0C7-4030-9390-42424AD89B89}" srcOrd="1" destOrd="0" presId="urn:microsoft.com/office/officeart/2005/8/layout/equation1"/>
    <dgm:cxn modelId="{00E3D3EC-5107-4236-864C-FDE371AC6FA2}" type="presParOf" srcId="{B0923888-D812-45FC-B6CC-BE5C0C829B1A}" destId="{A42EB3DF-E084-47DB-B274-6D22830F8608}" srcOrd="2" destOrd="0" presId="urn:microsoft.com/office/officeart/2005/8/layout/equation1"/>
    <dgm:cxn modelId="{E7632EE1-7200-47D7-9F50-0B8D66839C08}" type="presParOf" srcId="{B0923888-D812-45FC-B6CC-BE5C0C829B1A}" destId="{840BA110-6E4C-47B9-8B4E-9EEDB1D5F236}" srcOrd="3" destOrd="0" presId="urn:microsoft.com/office/officeart/2005/8/layout/equation1"/>
    <dgm:cxn modelId="{0E4A6CAC-4B8A-4B16-9B7C-BD5CE2B27862}" type="presParOf" srcId="{B0923888-D812-45FC-B6CC-BE5C0C829B1A}" destId="{329A60BA-B306-4030-BBBB-C54C6F81499F}" srcOrd="4" destOrd="0" presId="urn:microsoft.com/office/officeart/2005/8/layout/equation1"/>
    <dgm:cxn modelId="{6D6C9168-9D5F-4A0F-BDB0-8B1632C53D5F}" type="presParOf" srcId="{B0923888-D812-45FC-B6CC-BE5C0C829B1A}" destId="{429C66CD-7AB6-4BF2-B5F5-D916121AAF31}" srcOrd="5" destOrd="0" presId="urn:microsoft.com/office/officeart/2005/8/layout/equation1"/>
    <dgm:cxn modelId="{2F298B32-9ED2-4630-9059-9B0461B99536}" type="presParOf" srcId="{B0923888-D812-45FC-B6CC-BE5C0C829B1A}" destId="{9EC113BA-42DF-423B-ABDC-F9532B556D72}" srcOrd="6" destOrd="0" presId="urn:microsoft.com/office/officeart/2005/8/layout/equation1"/>
    <dgm:cxn modelId="{54DF7B18-9E3E-4613-941B-3CE56E4A7259}" type="presParOf" srcId="{B0923888-D812-45FC-B6CC-BE5C0C829B1A}" destId="{78AC3FFB-AA3A-42E7-86C9-F4E472508276}" srcOrd="7" destOrd="0" presId="urn:microsoft.com/office/officeart/2005/8/layout/equation1"/>
    <dgm:cxn modelId="{CFD085FD-BF23-44BA-9E77-53D18EF293F8}" type="presParOf" srcId="{B0923888-D812-45FC-B6CC-BE5C0C829B1A}" destId="{3419D02A-DD91-41F1-9847-3CC5880A5E66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66C92F-C456-441C-BEB4-B67F45760E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A3651EBC-9F0E-4306-89DB-29F7E47CDD93}">
      <dgm:prSet/>
      <dgm:spPr/>
      <dgm:t>
        <a:bodyPr/>
        <a:lstStyle/>
        <a:p>
          <a:pPr rtl="0"/>
          <a:r>
            <a:rPr lang="pt-BR" b="1" dirty="0" smtClean="0"/>
            <a:t>Preço da tonelada de cana</a:t>
          </a:r>
          <a:endParaRPr lang="pt-BR" b="1" dirty="0"/>
        </a:p>
      </dgm:t>
    </dgm:pt>
    <dgm:pt modelId="{4E718821-7F25-41FE-A386-1A81E6F65DAC}" type="parTrans" cxnId="{85C46340-39A2-4CD3-8517-0F31A49049A2}">
      <dgm:prSet/>
      <dgm:spPr/>
      <dgm:t>
        <a:bodyPr/>
        <a:lstStyle/>
        <a:p>
          <a:endParaRPr lang="pt-BR"/>
        </a:p>
      </dgm:t>
    </dgm:pt>
    <dgm:pt modelId="{C69B8C59-87E9-487F-9AA8-C3CE8579FF0C}" type="sibTrans" cxnId="{85C46340-39A2-4CD3-8517-0F31A49049A2}">
      <dgm:prSet/>
      <dgm:spPr/>
      <dgm:t>
        <a:bodyPr/>
        <a:lstStyle/>
        <a:p>
          <a:endParaRPr lang="pt-BR"/>
        </a:p>
      </dgm:t>
    </dgm:pt>
    <dgm:pt modelId="{7DB1EADD-1C41-41E7-AB5C-1DF8DFF8E060}" type="pres">
      <dgm:prSet presAssocID="{B466C92F-C456-441C-BEB4-B67F45760E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DFAA2D0-AC99-47F0-88F9-F1B70CE848E9}" type="pres">
      <dgm:prSet presAssocID="{A3651EBC-9F0E-4306-89DB-29F7E47CDD9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573F9F1-9627-4BDA-92C5-41719B726CFB}" type="presOf" srcId="{A3651EBC-9F0E-4306-89DB-29F7E47CDD93}" destId="{5DFAA2D0-AC99-47F0-88F9-F1B70CE848E9}" srcOrd="0" destOrd="0" presId="urn:microsoft.com/office/officeart/2005/8/layout/vList2"/>
    <dgm:cxn modelId="{85C46340-39A2-4CD3-8517-0F31A49049A2}" srcId="{B466C92F-C456-441C-BEB4-B67F45760E98}" destId="{A3651EBC-9F0E-4306-89DB-29F7E47CDD93}" srcOrd="0" destOrd="0" parTransId="{4E718821-7F25-41FE-A386-1A81E6F65DAC}" sibTransId="{C69B8C59-87E9-487F-9AA8-C3CE8579FF0C}"/>
    <dgm:cxn modelId="{A1F33E3E-6C6A-448F-8316-829DEB75A1A5}" type="presOf" srcId="{B466C92F-C456-441C-BEB4-B67F45760E98}" destId="{7DB1EADD-1C41-41E7-AB5C-1DF8DFF8E060}" srcOrd="0" destOrd="0" presId="urn:microsoft.com/office/officeart/2005/8/layout/vList2"/>
    <dgm:cxn modelId="{DA33DF97-6596-4FF8-AF54-263D15719BC6}" type="presParOf" srcId="{7DB1EADD-1C41-41E7-AB5C-1DF8DFF8E060}" destId="{5DFAA2D0-AC99-47F0-88F9-F1B70CE848E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87E523-4FF1-45A4-BBD1-8C38CC315E6D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48F98B0-FA97-4DAA-AFF7-A33897742CCD}">
      <dgm:prSet phldrT="[Texto]"/>
      <dgm:spPr/>
      <dgm:t>
        <a:bodyPr/>
        <a:lstStyle/>
        <a:p>
          <a:r>
            <a:rPr lang="pt-BR" dirty="0" smtClean="0"/>
            <a:t>Monitoramento</a:t>
          </a:r>
          <a:endParaRPr lang="pt-BR" dirty="0"/>
        </a:p>
      </dgm:t>
    </dgm:pt>
    <dgm:pt modelId="{7291A190-9C0E-45BA-8838-7B34A6452123}" type="parTrans" cxnId="{932F87BF-A012-4D2D-BC2E-DCC16C176D58}">
      <dgm:prSet/>
      <dgm:spPr/>
      <dgm:t>
        <a:bodyPr/>
        <a:lstStyle/>
        <a:p>
          <a:endParaRPr lang="pt-BR"/>
        </a:p>
      </dgm:t>
    </dgm:pt>
    <dgm:pt modelId="{24ADE3E0-0D2E-42E0-86D3-B9F62FEEB977}" type="sibTrans" cxnId="{932F87BF-A012-4D2D-BC2E-DCC16C176D58}">
      <dgm:prSet/>
      <dgm:spPr/>
      <dgm:t>
        <a:bodyPr/>
        <a:lstStyle/>
        <a:p>
          <a:endParaRPr lang="pt-BR"/>
        </a:p>
      </dgm:t>
    </dgm:pt>
    <dgm:pt modelId="{1BDB9492-8708-481A-9ED8-ADEABE12E150}">
      <dgm:prSet phldrT="[Texto]"/>
      <dgm:spPr/>
      <dgm:t>
        <a:bodyPr/>
        <a:lstStyle/>
        <a:p>
          <a:r>
            <a:rPr lang="pt-BR" dirty="0" smtClean="0"/>
            <a:t>Laboratório</a:t>
          </a:r>
          <a:endParaRPr lang="pt-BR" dirty="0"/>
        </a:p>
      </dgm:t>
    </dgm:pt>
    <dgm:pt modelId="{ED4BA534-B03D-44E3-836B-428830B92A95}" type="sibTrans" cxnId="{97B5B190-7384-4B47-8275-E57F3A22B37A}">
      <dgm:prSet/>
      <dgm:spPr/>
      <dgm:t>
        <a:bodyPr/>
        <a:lstStyle/>
        <a:p>
          <a:endParaRPr lang="pt-BR"/>
        </a:p>
      </dgm:t>
    </dgm:pt>
    <dgm:pt modelId="{F88732B5-E73F-4009-9E11-48866229A427}" type="parTrans" cxnId="{97B5B190-7384-4B47-8275-E57F3A22B37A}">
      <dgm:prSet/>
      <dgm:spPr/>
      <dgm:t>
        <a:bodyPr/>
        <a:lstStyle/>
        <a:p>
          <a:endParaRPr lang="pt-BR"/>
        </a:p>
      </dgm:t>
    </dgm:pt>
    <dgm:pt modelId="{0EFF0BBC-3072-4A5B-9BCB-32B8E8566186}" type="pres">
      <dgm:prSet presAssocID="{A087E523-4FF1-45A4-BBD1-8C38CC315E6D}" presName="linearFlow" presStyleCnt="0">
        <dgm:presLayoutVars>
          <dgm:resizeHandles val="exact"/>
        </dgm:presLayoutVars>
      </dgm:prSet>
      <dgm:spPr/>
    </dgm:pt>
    <dgm:pt modelId="{D3E47142-5DF1-4D56-918A-5AF10A5287DF}" type="pres">
      <dgm:prSet presAssocID="{1BDB9492-8708-481A-9ED8-ADEABE12E15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64EF5FB-E9F6-4369-8E23-CC376108F5EF}" type="pres">
      <dgm:prSet presAssocID="{ED4BA534-B03D-44E3-836B-428830B92A95}" presName="sibTrans" presStyleLbl="sibTrans2D1" presStyleIdx="0" presStyleCnt="1" custLinFactNeighborX="-15776" custLinFactNeighborY="-8851"/>
      <dgm:spPr/>
      <dgm:t>
        <a:bodyPr/>
        <a:lstStyle/>
        <a:p>
          <a:endParaRPr lang="pt-BR"/>
        </a:p>
      </dgm:t>
    </dgm:pt>
    <dgm:pt modelId="{858D6335-4EB2-4EFF-8DF4-2BBFE88EAD8B}" type="pres">
      <dgm:prSet presAssocID="{ED4BA534-B03D-44E3-836B-428830B92A95}" presName="connectorText" presStyleLbl="sibTrans2D1" presStyleIdx="0" presStyleCnt="1"/>
      <dgm:spPr/>
      <dgm:t>
        <a:bodyPr/>
        <a:lstStyle/>
        <a:p>
          <a:endParaRPr lang="pt-BR"/>
        </a:p>
      </dgm:t>
    </dgm:pt>
    <dgm:pt modelId="{A0D88BEC-8AC9-4C2E-88DC-F56664264CFD}" type="pres">
      <dgm:prSet presAssocID="{248F98B0-FA97-4DAA-AFF7-A33897742CC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7B5B190-7384-4B47-8275-E57F3A22B37A}" srcId="{A087E523-4FF1-45A4-BBD1-8C38CC315E6D}" destId="{1BDB9492-8708-481A-9ED8-ADEABE12E150}" srcOrd="0" destOrd="0" parTransId="{F88732B5-E73F-4009-9E11-48866229A427}" sibTransId="{ED4BA534-B03D-44E3-836B-428830B92A95}"/>
    <dgm:cxn modelId="{234E9CC8-247D-427A-BC89-ADB58F59FB71}" type="presOf" srcId="{ED4BA534-B03D-44E3-836B-428830B92A95}" destId="{858D6335-4EB2-4EFF-8DF4-2BBFE88EAD8B}" srcOrd="1" destOrd="0" presId="urn:microsoft.com/office/officeart/2005/8/layout/process2"/>
    <dgm:cxn modelId="{A76C3BC8-A8C5-41B4-867A-4B54C6855775}" type="presOf" srcId="{ED4BA534-B03D-44E3-836B-428830B92A95}" destId="{764EF5FB-E9F6-4369-8E23-CC376108F5EF}" srcOrd="0" destOrd="0" presId="urn:microsoft.com/office/officeart/2005/8/layout/process2"/>
    <dgm:cxn modelId="{FC5D028A-1190-4D34-A039-538B349C4D97}" type="presOf" srcId="{A087E523-4FF1-45A4-BBD1-8C38CC315E6D}" destId="{0EFF0BBC-3072-4A5B-9BCB-32B8E8566186}" srcOrd="0" destOrd="0" presId="urn:microsoft.com/office/officeart/2005/8/layout/process2"/>
    <dgm:cxn modelId="{7D38549F-9AF2-4F84-9893-004B6ADD619D}" type="presOf" srcId="{248F98B0-FA97-4DAA-AFF7-A33897742CCD}" destId="{A0D88BEC-8AC9-4C2E-88DC-F56664264CFD}" srcOrd="0" destOrd="0" presId="urn:microsoft.com/office/officeart/2005/8/layout/process2"/>
    <dgm:cxn modelId="{932F87BF-A012-4D2D-BC2E-DCC16C176D58}" srcId="{A087E523-4FF1-45A4-BBD1-8C38CC315E6D}" destId="{248F98B0-FA97-4DAA-AFF7-A33897742CCD}" srcOrd="1" destOrd="0" parTransId="{7291A190-9C0E-45BA-8838-7B34A6452123}" sibTransId="{24ADE3E0-0D2E-42E0-86D3-B9F62FEEB977}"/>
    <dgm:cxn modelId="{5D1D3562-4DFF-4C4D-AA3C-6C16EE574BD5}" type="presOf" srcId="{1BDB9492-8708-481A-9ED8-ADEABE12E150}" destId="{D3E47142-5DF1-4D56-918A-5AF10A5287DF}" srcOrd="0" destOrd="0" presId="urn:microsoft.com/office/officeart/2005/8/layout/process2"/>
    <dgm:cxn modelId="{E49FDB5B-72EC-49F2-BC97-9645282093D3}" type="presParOf" srcId="{0EFF0BBC-3072-4A5B-9BCB-32B8E8566186}" destId="{D3E47142-5DF1-4D56-918A-5AF10A5287DF}" srcOrd="0" destOrd="0" presId="urn:microsoft.com/office/officeart/2005/8/layout/process2"/>
    <dgm:cxn modelId="{9C5BA7C8-2525-4B45-80BD-2C31757827E3}" type="presParOf" srcId="{0EFF0BBC-3072-4A5B-9BCB-32B8E8566186}" destId="{764EF5FB-E9F6-4369-8E23-CC376108F5EF}" srcOrd="1" destOrd="0" presId="urn:microsoft.com/office/officeart/2005/8/layout/process2"/>
    <dgm:cxn modelId="{B4A4354C-82DD-466D-9BD8-384E7A3AB23E}" type="presParOf" srcId="{764EF5FB-E9F6-4369-8E23-CC376108F5EF}" destId="{858D6335-4EB2-4EFF-8DF4-2BBFE88EAD8B}" srcOrd="0" destOrd="0" presId="urn:microsoft.com/office/officeart/2005/8/layout/process2"/>
    <dgm:cxn modelId="{121EC14A-7023-40CB-B229-93A377A488E6}" type="presParOf" srcId="{0EFF0BBC-3072-4A5B-9BCB-32B8E8566186}" destId="{A0D88BEC-8AC9-4C2E-88DC-F56664264CFD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87E523-4FF1-45A4-BBD1-8C38CC315E6D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48F98B0-FA97-4DAA-AFF7-A33897742CCD}">
      <dgm:prSet phldrT="[Texto]"/>
      <dgm:spPr/>
      <dgm:t>
        <a:bodyPr/>
        <a:lstStyle/>
        <a:p>
          <a:r>
            <a:rPr lang="pt-BR" dirty="0" smtClean="0"/>
            <a:t>Mercado</a:t>
          </a:r>
          <a:endParaRPr lang="pt-BR" dirty="0"/>
        </a:p>
      </dgm:t>
    </dgm:pt>
    <dgm:pt modelId="{7291A190-9C0E-45BA-8838-7B34A6452123}" type="parTrans" cxnId="{932F87BF-A012-4D2D-BC2E-DCC16C176D58}">
      <dgm:prSet/>
      <dgm:spPr/>
      <dgm:t>
        <a:bodyPr/>
        <a:lstStyle/>
        <a:p>
          <a:endParaRPr lang="pt-BR"/>
        </a:p>
      </dgm:t>
    </dgm:pt>
    <dgm:pt modelId="{24ADE3E0-0D2E-42E0-86D3-B9F62FEEB977}" type="sibTrans" cxnId="{932F87BF-A012-4D2D-BC2E-DCC16C176D58}">
      <dgm:prSet/>
      <dgm:spPr/>
      <dgm:t>
        <a:bodyPr/>
        <a:lstStyle/>
        <a:p>
          <a:endParaRPr lang="pt-BR"/>
        </a:p>
      </dgm:t>
    </dgm:pt>
    <dgm:pt modelId="{0EFF0BBC-3072-4A5B-9BCB-32B8E8566186}" type="pres">
      <dgm:prSet presAssocID="{A087E523-4FF1-45A4-BBD1-8C38CC315E6D}" presName="linearFlow" presStyleCnt="0">
        <dgm:presLayoutVars>
          <dgm:resizeHandles val="exact"/>
        </dgm:presLayoutVars>
      </dgm:prSet>
      <dgm:spPr/>
    </dgm:pt>
    <dgm:pt modelId="{A0D88BEC-8AC9-4C2E-88DC-F56664264CFD}" type="pres">
      <dgm:prSet presAssocID="{248F98B0-FA97-4DAA-AFF7-A33897742CCD}" presName="node" presStyleLbl="node1" presStyleIdx="0" presStyleCnt="1" custScaleX="12345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AAB8723-49D9-40AA-AE22-8551EE50FCD8}" type="presOf" srcId="{A087E523-4FF1-45A4-BBD1-8C38CC315E6D}" destId="{0EFF0BBC-3072-4A5B-9BCB-32B8E8566186}" srcOrd="0" destOrd="0" presId="urn:microsoft.com/office/officeart/2005/8/layout/process2"/>
    <dgm:cxn modelId="{A0F3D628-9433-4244-AD19-2B55F91A3E7D}" type="presOf" srcId="{248F98B0-FA97-4DAA-AFF7-A33897742CCD}" destId="{A0D88BEC-8AC9-4C2E-88DC-F56664264CFD}" srcOrd="0" destOrd="0" presId="urn:microsoft.com/office/officeart/2005/8/layout/process2"/>
    <dgm:cxn modelId="{932F87BF-A012-4D2D-BC2E-DCC16C176D58}" srcId="{A087E523-4FF1-45A4-BBD1-8C38CC315E6D}" destId="{248F98B0-FA97-4DAA-AFF7-A33897742CCD}" srcOrd="0" destOrd="0" parTransId="{7291A190-9C0E-45BA-8838-7B34A6452123}" sibTransId="{24ADE3E0-0D2E-42E0-86D3-B9F62FEEB977}"/>
    <dgm:cxn modelId="{A01C1F06-682F-4AEF-ACB9-2AB2B1FCFCF6}" type="presParOf" srcId="{0EFF0BBC-3072-4A5B-9BCB-32B8E8566186}" destId="{A0D88BEC-8AC9-4C2E-88DC-F56664264CFD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E08077-7E57-437A-BAAD-EE98AA7E4B7F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88DF8A78-2F28-4CBB-A245-2DD2173540CB}">
      <dgm:prSet phldrT="[Texto]"/>
      <dgm:spPr/>
      <dgm:t>
        <a:bodyPr/>
        <a:lstStyle/>
        <a:p>
          <a:r>
            <a:rPr lang="pt-BR" dirty="0" smtClean="0"/>
            <a:t>R$/kg ATR</a:t>
          </a:r>
          <a:endParaRPr lang="pt-BR" dirty="0"/>
        </a:p>
      </dgm:t>
    </dgm:pt>
    <dgm:pt modelId="{F15E17CC-E207-43EE-B2B4-1E3D085BC0B2}" type="parTrans" cxnId="{E5F8A02C-C664-4EEE-A4F0-49981C635319}">
      <dgm:prSet/>
      <dgm:spPr/>
      <dgm:t>
        <a:bodyPr/>
        <a:lstStyle/>
        <a:p>
          <a:endParaRPr lang="pt-BR"/>
        </a:p>
      </dgm:t>
    </dgm:pt>
    <dgm:pt modelId="{CF9148AB-32FF-4EFD-863B-2EFFEDC7A280}" type="sibTrans" cxnId="{E5F8A02C-C664-4EEE-A4F0-49981C635319}">
      <dgm:prSet/>
      <dgm:spPr/>
      <dgm:t>
        <a:bodyPr/>
        <a:lstStyle/>
        <a:p>
          <a:endParaRPr lang="pt-BR"/>
        </a:p>
      </dgm:t>
    </dgm:pt>
    <dgm:pt modelId="{CEAAD094-6B36-48BA-B898-6D5CE0DCB48A}">
      <dgm:prSet phldrT="[Texto]"/>
      <dgm:spPr/>
      <dgm:t>
        <a:bodyPr/>
        <a:lstStyle/>
        <a:p>
          <a:r>
            <a:rPr lang="pt-BR" dirty="0" smtClean="0"/>
            <a:t>ATR/ t</a:t>
          </a:r>
          <a:endParaRPr lang="pt-BR" dirty="0"/>
        </a:p>
      </dgm:t>
    </dgm:pt>
    <dgm:pt modelId="{53E868AB-9876-4C5A-B9BC-A78C41EB1865}" type="parTrans" cxnId="{9C41C714-E965-410C-A56C-60F7C0CC3E81}">
      <dgm:prSet/>
      <dgm:spPr/>
      <dgm:t>
        <a:bodyPr/>
        <a:lstStyle/>
        <a:p>
          <a:endParaRPr lang="pt-BR"/>
        </a:p>
      </dgm:t>
    </dgm:pt>
    <dgm:pt modelId="{D87C8569-D2A0-4F2A-8CCD-46C9FDC780DB}" type="sibTrans" cxnId="{9C41C714-E965-410C-A56C-60F7C0CC3E81}">
      <dgm:prSet/>
      <dgm:spPr/>
      <dgm:t>
        <a:bodyPr/>
        <a:lstStyle/>
        <a:p>
          <a:endParaRPr lang="pt-BR"/>
        </a:p>
      </dgm:t>
    </dgm:pt>
    <dgm:pt modelId="{CF5CFB74-E6DF-4966-8B5C-D78B7F5E10DB}">
      <dgm:prSet phldrT="[Texto]"/>
      <dgm:spPr/>
      <dgm:t>
        <a:bodyPr/>
        <a:lstStyle/>
        <a:p>
          <a:r>
            <a:rPr lang="pt-BR" dirty="0" smtClean="0">
              <a:hlinkClick xmlns:r="http://schemas.openxmlformats.org/officeDocument/2006/relationships" r:id="rId1" action="ppaction://hlinksldjump"/>
            </a:rPr>
            <a:t>Preço/t</a:t>
          </a:r>
          <a:endParaRPr lang="pt-BR" dirty="0"/>
        </a:p>
      </dgm:t>
    </dgm:pt>
    <dgm:pt modelId="{62A2D060-2212-4D32-86F2-14415B225E19}" type="parTrans" cxnId="{1F7E57D6-FBA9-496B-B474-C54093286769}">
      <dgm:prSet/>
      <dgm:spPr/>
      <dgm:t>
        <a:bodyPr/>
        <a:lstStyle/>
        <a:p>
          <a:endParaRPr lang="pt-BR"/>
        </a:p>
      </dgm:t>
    </dgm:pt>
    <dgm:pt modelId="{A502C0D7-7F81-4024-8E8E-5A7D6C82043E}" type="sibTrans" cxnId="{1F7E57D6-FBA9-496B-B474-C54093286769}">
      <dgm:prSet/>
      <dgm:spPr/>
      <dgm:t>
        <a:bodyPr/>
        <a:lstStyle/>
        <a:p>
          <a:endParaRPr lang="pt-BR"/>
        </a:p>
      </dgm:t>
    </dgm:pt>
    <dgm:pt modelId="{994C5B0C-4945-49EE-85DC-DF6F8B17D769}" type="pres">
      <dgm:prSet presAssocID="{AFE08077-7E57-437A-BAAD-EE98AA7E4B7F}" presName="linearFlow" presStyleCnt="0">
        <dgm:presLayoutVars>
          <dgm:dir/>
          <dgm:resizeHandles val="exact"/>
        </dgm:presLayoutVars>
      </dgm:prSet>
      <dgm:spPr/>
    </dgm:pt>
    <dgm:pt modelId="{73A67A90-9F8C-4F70-86F8-7DF7B2C31FBB}" type="pres">
      <dgm:prSet presAssocID="{88DF8A78-2F28-4CBB-A245-2DD2173540C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EC40FED-43C0-4A83-9A76-97B64AE0C21D}" type="pres">
      <dgm:prSet presAssocID="{CF9148AB-32FF-4EFD-863B-2EFFEDC7A280}" presName="spacerL" presStyleCnt="0"/>
      <dgm:spPr/>
    </dgm:pt>
    <dgm:pt modelId="{7B27332A-2292-4549-9152-723FF64075F4}" type="pres">
      <dgm:prSet presAssocID="{CF9148AB-32FF-4EFD-863B-2EFFEDC7A280}" presName="sibTrans" presStyleLbl="sibTrans2D1" presStyleIdx="0" presStyleCnt="2" custLinFactNeighborX="-40598" custLinFactNeighborY="-239"/>
      <dgm:spPr>
        <a:prstGeom prst="mathMultiply">
          <a:avLst/>
        </a:prstGeom>
      </dgm:spPr>
      <dgm:t>
        <a:bodyPr/>
        <a:lstStyle/>
        <a:p>
          <a:endParaRPr lang="pt-BR"/>
        </a:p>
      </dgm:t>
    </dgm:pt>
    <dgm:pt modelId="{A460CFDD-BDD3-4884-AB77-28944A2DC89F}" type="pres">
      <dgm:prSet presAssocID="{CF9148AB-32FF-4EFD-863B-2EFFEDC7A280}" presName="spacerR" presStyleCnt="0"/>
      <dgm:spPr/>
    </dgm:pt>
    <dgm:pt modelId="{7C0767F5-9048-46B2-997E-BFF7228E633B}" type="pres">
      <dgm:prSet presAssocID="{CEAAD094-6B36-48BA-B898-6D5CE0DCB48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C508077-52A4-49FD-A945-E36C5679EEDC}" type="pres">
      <dgm:prSet presAssocID="{D87C8569-D2A0-4F2A-8CCD-46C9FDC780DB}" presName="spacerL" presStyleCnt="0"/>
      <dgm:spPr/>
    </dgm:pt>
    <dgm:pt modelId="{7F67005F-C24E-4494-A915-33EFE3F04C9B}" type="pres">
      <dgm:prSet presAssocID="{D87C8569-D2A0-4F2A-8CCD-46C9FDC780DB}" presName="sibTrans" presStyleLbl="sibTrans2D1" presStyleIdx="1" presStyleCnt="2"/>
      <dgm:spPr/>
      <dgm:t>
        <a:bodyPr/>
        <a:lstStyle/>
        <a:p>
          <a:endParaRPr lang="pt-BR"/>
        </a:p>
      </dgm:t>
    </dgm:pt>
    <dgm:pt modelId="{D80C004C-33A1-4B9D-9FA7-1A303E2D8727}" type="pres">
      <dgm:prSet presAssocID="{D87C8569-D2A0-4F2A-8CCD-46C9FDC780DB}" presName="spacerR" presStyleCnt="0"/>
      <dgm:spPr/>
    </dgm:pt>
    <dgm:pt modelId="{619C5173-E568-4E30-B5E5-68876DD1A7E1}" type="pres">
      <dgm:prSet presAssocID="{CF5CFB74-E6DF-4966-8B5C-D78B7F5E10DB}" presName="node" presStyleLbl="node1" presStyleIdx="2" presStyleCnt="3" custLinFactNeighborX="85440" custLinFactNeighborY="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D4802EE-7E50-4055-98D4-82322CA015A2}" type="presOf" srcId="{CEAAD094-6B36-48BA-B898-6D5CE0DCB48A}" destId="{7C0767F5-9048-46B2-997E-BFF7228E633B}" srcOrd="0" destOrd="0" presId="urn:microsoft.com/office/officeart/2005/8/layout/equation1"/>
    <dgm:cxn modelId="{E5F8A02C-C664-4EEE-A4F0-49981C635319}" srcId="{AFE08077-7E57-437A-BAAD-EE98AA7E4B7F}" destId="{88DF8A78-2F28-4CBB-A245-2DD2173540CB}" srcOrd="0" destOrd="0" parTransId="{F15E17CC-E207-43EE-B2B4-1E3D085BC0B2}" sibTransId="{CF9148AB-32FF-4EFD-863B-2EFFEDC7A280}"/>
    <dgm:cxn modelId="{9C41C714-E965-410C-A56C-60F7C0CC3E81}" srcId="{AFE08077-7E57-437A-BAAD-EE98AA7E4B7F}" destId="{CEAAD094-6B36-48BA-B898-6D5CE0DCB48A}" srcOrd="1" destOrd="0" parTransId="{53E868AB-9876-4C5A-B9BC-A78C41EB1865}" sibTransId="{D87C8569-D2A0-4F2A-8CCD-46C9FDC780DB}"/>
    <dgm:cxn modelId="{629C822F-2D79-4B26-A30E-D1D5E667F2EB}" type="presOf" srcId="{AFE08077-7E57-437A-BAAD-EE98AA7E4B7F}" destId="{994C5B0C-4945-49EE-85DC-DF6F8B17D769}" srcOrd="0" destOrd="0" presId="urn:microsoft.com/office/officeart/2005/8/layout/equation1"/>
    <dgm:cxn modelId="{263A493E-4AD4-4C23-86FF-A335D5AEF798}" type="presOf" srcId="{88DF8A78-2F28-4CBB-A245-2DD2173540CB}" destId="{73A67A90-9F8C-4F70-86F8-7DF7B2C31FBB}" srcOrd="0" destOrd="0" presId="urn:microsoft.com/office/officeart/2005/8/layout/equation1"/>
    <dgm:cxn modelId="{02386C9F-2730-4DC4-A9B2-BB9DF9E97C41}" type="presOf" srcId="{CF9148AB-32FF-4EFD-863B-2EFFEDC7A280}" destId="{7B27332A-2292-4549-9152-723FF64075F4}" srcOrd="0" destOrd="0" presId="urn:microsoft.com/office/officeart/2005/8/layout/equation1"/>
    <dgm:cxn modelId="{60D8C598-E4BF-4C1C-A2F3-E809454CF6EB}" type="presOf" srcId="{CF5CFB74-E6DF-4966-8B5C-D78B7F5E10DB}" destId="{619C5173-E568-4E30-B5E5-68876DD1A7E1}" srcOrd="0" destOrd="0" presId="urn:microsoft.com/office/officeart/2005/8/layout/equation1"/>
    <dgm:cxn modelId="{1F7E57D6-FBA9-496B-B474-C54093286769}" srcId="{AFE08077-7E57-437A-BAAD-EE98AA7E4B7F}" destId="{CF5CFB74-E6DF-4966-8B5C-D78B7F5E10DB}" srcOrd="2" destOrd="0" parTransId="{62A2D060-2212-4D32-86F2-14415B225E19}" sibTransId="{A502C0D7-7F81-4024-8E8E-5A7D6C82043E}"/>
    <dgm:cxn modelId="{B21F92D5-9335-4286-B8A1-1A4947698CAC}" type="presOf" srcId="{D87C8569-D2A0-4F2A-8CCD-46C9FDC780DB}" destId="{7F67005F-C24E-4494-A915-33EFE3F04C9B}" srcOrd="0" destOrd="0" presId="urn:microsoft.com/office/officeart/2005/8/layout/equation1"/>
    <dgm:cxn modelId="{178845D7-E999-4BC7-8AB3-CFAEBDA8D138}" type="presParOf" srcId="{994C5B0C-4945-49EE-85DC-DF6F8B17D769}" destId="{73A67A90-9F8C-4F70-86F8-7DF7B2C31FBB}" srcOrd="0" destOrd="0" presId="urn:microsoft.com/office/officeart/2005/8/layout/equation1"/>
    <dgm:cxn modelId="{6D6A79DB-9BC3-49C1-8BBD-3FA881C16E32}" type="presParOf" srcId="{994C5B0C-4945-49EE-85DC-DF6F8B17D769}" destId="{2EC40FED-43C0-4A83-9A76-97B64AE0C21D}" srcOrd="1" destOrd="0" presId="urn:microsoft.com/office/officeart/2005/8/layout/equation1"/>
    <dgm:cxn modelId="{033565C8-A33A-4B48-8446-89F87EC8BE89}" type="presParOf" srcId="{994C5B0C-4945-49EE-85DC-DF6F8B17D769}" destId="{7B27332A-2292-4549-9152-723FF64075F4}" srcOrd="2" destOrd="0" presId="urn:microsoft.com/office/officeart/2005/8/layout/equation1"/>
    <dgm:cxn modelId="{165F2E28-9ED1-4A2D-AD24-80730519EB2E}" type="presParOf" srcId="{994C5B0C-4945-49EE-85DC-DF6F8B17D769}" destId="{A460CFDD-BDD3-4884-AB77-28944A2DC89F}" srcOrd="3" destOrd="0" presId="urn:microsoft.com/office/officeart/2005/8/layout/equation1"/>
    <dgm:cxn modelId="{866A02B4-676D-4680-B6B0-C43D24FA369F}" type="presParOf" srcId="{994C5B0C-4945-49EE-85DC-DF6F8B17D769}" destId="{7C0767F5-9048-46B2-997E-BFF7228E633B}" srcOrd="4" destOrd="0" presId="urn:microsoft.com/office/officeart/2005/8/layout/equation1"/>
    <dgm:cxn modelId="{B4D556CA-554F-4EEF-A201-AA7675EB061A}" type="presParOf" srcId="{994C5B0C-4945-49EE-85DC-DF6F8B17D769}" destId="{3C508077-52A4-49FD-A945-E36C5679EEDC}" srcOrd="5" destOrd="0" presId="urn:microsoft.com/office/officeart/2005/8/layout/equation1"/>
    <dgm:cxn modelId="{6F533FD9-5250-45E5-B6B5-A1E70397C823}" type="presParOf" srcId="{994C5B0C-4945-49EE-85DC-DF6F8B17D769}" destId="{7F67005F-C24E-4494-A915-33EFE3F04C9B}" srcOrd="6" destOrd="0" presId="urn:microsoft.com/office/officeart/2005/8/layout/equation1"/>
    <dgm:cxn modelId="{8AD58F70-8DC8-4AAA-8FF7-84CB012B7232}" type="presParOf" srcId="{994C5B0C-4945-49EE-85DC-DF6F8B17D769}" destId="{D80C004C-33A1-4B9D-9FA7-1A303E2D8727}" srcOrd="7" destOrd="0" presId="urn:microsoft.com/office/officeart/2005/8/layout/equation1"/>
    <dgm:cxn modelId="{DC3C993A-2168-45C0-A36C-BD286CF31CDC}" type="presParOf" srcId="{994C5B0C-4945-49EE-85DC-DF6F8B17D769}" destId="{619C5173-E568-4E30-B5E5-68876DD1A7E1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DE3A145-1C51-406D-894F-D62B6D5812A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3B67D08-A6F6-4875-B834-0B1A69132ACA}">
      <dgm:prSet phldrT="[Texto]" custT="1"/>
      <dgm:spPr/>
      <dgm:t>
        <a:bodyPr/>
        <a:lstStyle/>
        <a:p>
          <a:r>
            <a:rPr lang="pt-BR" sz="1600" dirty="0" smtClean="0"/>
            <a:t>CONSECANA</a:t>
          </a:r>
          <a:endParaRPr lang="pt-BR" sz="1600" dirty="0"/>
        </a:p>
      </dgm:t>
    </dgm:pt>
    <dgm:pt modelId="{146EE754-062A-4E82-A6CA-959C605690F9}" type="parTrans" cxnId="{8D75540C-31DE-402D-BA32-6DE00F1BE503}">
      <dgm:prSet/>
      <dgm:spPr/>
      <dgm:t>
        <a:bodyPr/>
        <a:lstStyle/>
        <a:p>
          <a:endParaRPr lang="pt-BR"/>
        </a:p>
      </dgm:t>
    </dgm:pt>
    <dgm:pt modelId="{1E0AC3DE-64FE-43EF-958B-B9EE1A6763A5}" type="sibTrans" cxnId="{8D75540C-31DE-402D-BA32-6DE00F1BE503}">
      <dgm:prSet/>
      <dgm:spPr/>
      <dgm:t>
        <a:bodyPr/>
        <a:lstStyle/>
        <a:p>
          <a:endParaRPr lang="pt-BR"/>
        </a:p>
      </dgm:t>
    </dgm:pt>
    <dgm:pt modelId="{66B1539E-C758-4238-B935-587BEDB03C33}">
      <dgm:prSet phldrT="[Texto]" custT="1"/>
      <dgm:spPr/>
      <dgm:t>
        <a:bodyPr/>
        <a:lstStyle/>
        <a:p>
          <a:r>
            <a:rPr lang="pt-BR" sz="1800" dirty="0" smtClean="0"/>
            <a:t>Mix de produção</a:t>
          </a:r>
          <a:endParaRPr lang="pt-BR" sz="1800" dirty="0"/>
        </a:p>
      </dgm:t>
    </dgm:pt>
    <dgm:pt modelId="{442F0D62-EABE-40B8-AE26-BEAD22EAF35B}" type="parTrans" cxnId="{52AFDE2A-DF83-4083-A4F8-17F94FC8FF6D}">
      <dgm:prSet/>
      <dgm:spPr/>
      <dgm:t>
        <a:bodyPr/>
        <a:lstStyle/>
        <a:p>
          <a:endParaRPr lang="pt-BR"/>
        </a:p>
      </dgm:t>
    </dgm:pt>
    <dgm:pt modelId="{47E03857-EDCD-495B-B0EC-4B53077CAB9B}" type="sibTrans" cxnId="{52AFDE2A-DF83-4083-A4F8-17F94FC8FF6D}">
      <dgm:prSet/>
      <dgm:spPr/>
      <dgm:t>
        <a:bodyPr/>
        <a:lstStyle/>
        <a:p>
          <a:endParaRPr lang="pt-BR"/>
        </a:p>
      </dgm:t>
    </dgm:pt>
    <dgm:pt modelId="{C8453BCB-AFA8-4EF2-B67A-05E9D99F1557}">
      <dgm:prSet phldrT="[Texto]" custT="1"/>
      <dgm:spPr/>
      <dgm:t>
        <a:bodyPr/>
        <a:lstStyle/>
        <a:p>
          <a:r>
            <a:rPr lang="pt-BR" sz="1400" dirty="0" smtClean="0"/>
            <a:t>Curva de comercialização</a:t>
          </a:r>
          <a:endParaRPr lang="pt-BR" sz="1400" dirty="0"/>
        </a:p>
      </dgm:t>
    </dgm:pt>
    <dgm:pt modelId="{92AB8A24-C519-4B61-8345-CEDFC227DD13}" type="parTrans" cxnId="{50912375-7DEF-4BAF-A141-BB0A7FCE250B}">
      <dgm:prSet/>
      <dgm:spPr/>
      <dgm:t>
        <a:bodyPr/>
        <a:lstStyle/>
        <a:p>
          <a:endParaRPr lang="pt-BR"/>
        </a:p>
      </dgm:t>
    </dgm:pt>
    <dgm:pt modelId="{7CF26B29-3EBC-423B-A192-1097ABC91D51}" type="sibTrans" cxnId="{50912375-7DEF-4BAF-A141-BB0A7FCE250B}">
      <dgm:prSet/>
      <dgm:spPr/>
      <dgm:t>
        <a:bodyPr/>
        <a:lstStyle/>
        <a:p>
          <a:endParaRPr lang="pt-BR"/>
        </a:p>
      </dgm:t>
    </dgm:pt>
    <dgm:pt modelId="{AA73088B-EFC1-4341-B88F-C96696C120E8}">
      <dgm:prSet phldrT="[Texto]"/>
      <dgm:spPr/>
      <dgm:t>
        <a:bodyPr/>
        <a:lstStyle/>
        <a:p>
          <a:r>
            <a:rPr lang="pt-BR" dirty="0" smtClean="0"/>
            <a:t>Participação</a:t>
          </a:r>
          <a:endParaRPr lang="pt-BR" dirty="0"/>
        </a:p>
      </dgm:t>
    </dgm:pt>
    <dgm:pt modelId="{E6B5340E-C238-44C6-B95E-15D7BAC6D645}" type="parTrans" cxnId="{5B226812-003A-4671-B859-F86F72053DD1}">
      <dgm:prSet/>
      <dgm:spPr/>
      <dgm:t>
        <a:bodyPr/>
        <a:lstStyle/>
        <a:p>
          <a:endParaRPr lang="pt-BR"/>
        </a:p>
      </dgm:t>
    </dgm:pt>
    <dgm:pt modelId="{BC7B1BE9-CAA2-4A22-8042-FDC930D63551}" type="sibTrans" cxnId="{5B226812-003A-4671-B859-F86F72053DD1}">
      <dgm:prSet/>
      <dgm:spPr/>
      <dgm:t>
        <a:bodyPr/>
        <a:lstStyle/>
        <a:p>
          <a:endParaRPr lang="pt-BR"/>
        </a:p>
      </dgm:t>
    </dgm:pt>
    <dgm:pt modelId="{12C05769-F2AF-41C8-B839-CDF2298D46D4}">
      <dgm:prSet phldrT="[Texto]"/>
      <dgm:spPr/>
      <dgm:t>
        <a:bodyPr/>
        <a:lstStyle/>
        <a:p>
          <a:r>
            <a:rPr lang="pt-BR" dirty="0" smtClean="0"/>
            <a:t>Tributos</a:t>
          </a:r>
          <a:endParaRPr lang="pt-BR" dirty="0"/>
        </a:p>
      </dgm:t>
    </dgm:pt>
    <dgm:pt modelId="{117D4828-1089-4402-93D9-7F54DE6CDD8D}" type="parTrans" cxnId="{E2078215-0DAF-4A37-BA68-BC36A32617C0}">
      <dgm:prSet/>
      <dgm:spPr/>
      <dgm:t>
        <a:bodyPr/>
        <a:lstStyle/>
        <a:p>
          <a:endParaRPr lang="pt-BR"/>
        </a:p>
      </dgm:t>
    </dgm:pt>
    <dgm:pt modelId="{CCE955E3-93D4-458B-9260-AD3C589F0B2D}" type="sibTrans" cxnId="{E2078215-0DAF-4A37-BA68-BC36A32617C0}">
      <dgm:prSet/>
      <dgm:spPr/>
      <dgm:t>
        <a:bodyPr/>
        <a:lstStyle/>
        <a:p>
          <a:endParaRPr lang="pt-BR"/>
        </a:p>
      </dgm:t>
    </dgm:pt>
    <dgm:pt modelId="{0C3F78FF-9CFA-4BF1-873D-7E898F130E14}" type="pres">
      <dgm:prSet presAssocID="{0DE3A145-1C51-406D-894F-D62B6D5812A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B3FBDA4-C35D-4A34-93CE-BD69E880C4CC}" type="pres">
      <dgm:prSet presAssocID="{0DE3A145-1C51-406D-894F-D62B6D5812AE}" presName="matrix" presStyleCnt="0"/>
      <dgm:spPr/>
    </dgm:pt>
    <dgm:pt modelId="{2F7BE9B5-CBD1-4EA8-8B7E-F815E5A28012}" type="pres">
      <dgm:prSet presAssocID="{0DE3A145-1C51-406D-894F-D62B6D5812AE}" presName="tile1" presStyleLbl="node1" presStyleIdx="0" presStyleCnt="4"/>
      <dgm:spPr/>
      <dgm:t>
        <a:bodyPr/>
        <a:lstStyle/>
        <a:p>
          <a:endParaRPr lang="pt-BR"/>
        </a:p>
      </dgm:t>
    </dgm:pt>
    <dgm:pt modelId="{8494878B-B985-4DBC-9FF7-EC979F971E1E}" type="pres">
      <dgm:prSet presAssocID="{0DE3A145-1C51-406D-894F-D62B6D5812A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AECB51D-456F-4585-AF17-64C22F94609C}" type="pres">
      <dgm:prSet presAssocID="{0DE3A145-1C51-406D-894F-D62B6D5812AE}" presName="tile2" presStyleLbl="node1" presStyleIdx="1" presStyleCnt="4" custLinFactNeighborY="-2770"/>
      <dgm:spPr/>
      <dgm:t>
        <a:bodyPr/>
        <a:lstStyle/>
        <a:p>
          <a:endParaRPr lang="pt-BR"/>
        </a:p>
      </dgm:t>
    </dgm:pt>
    <dgm:pt modelId="{332B587C-56AB-465C-90A8-35D9D1A3490F}" type="pres">
      <dgm:prSet presAssocID="{0DE3A145-1C51-406D-894F-D62B6D5812A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EF70E66-06C1-41CD-B09E-8A6AD801F1BE}" type="pres">
      <dgm:prSet presAssocID="{0DE3A145-1C51-406D-894F-D62B6D5812AE}" presName="tile3" presStyleLbl="node1" presStyleIdx="2" presStyleCnt="4"/>
      <dgm:spPr/>
      <dgm:t>
        <a:bodyPr/>
        <a:lstStyle/>
        <a:p>
          <a:endParaRPr lang="pt-BR"/>
        </a:p>
      </dgm:t>
    </dgm:pt>
    <dgm:pt modelId="{76AE7167-F55B-4901-9832-838BCD5F91DE}" type="pres">
      <dgm:prSet presAssocID="{0DE3A145-1C51-406D-894F-D62B6D5812A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8F7050-A6FC-407A-81A2-D4A0F226DA77}" type="pres">
      <dgm:prSet presAssocID="{0DE3A145-1C51-406D-894F-D62B6D5812AE}" presName="tile4" presStyleLbl="node1" presStyleIdx="3" presStyleCnt="4"/>
      <dgm:spPr/>
      <dgm:t>
        <a:bodyPr/>
        <a:lstStyle/>
        <a:p>
          <a:endParaRPr lang="pt-BR"/>
        </a:p>
      </dgm:t>
    </dgm:pt>
    <dgm:pt modelId="{608F899E-2BE3-4B6A-B1CE-292F873FC096}" type="pres">
      <dgm:prSet presAssocID="{0DE3A145-1C51-406D-894F-D62B6D5812A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8958ED4-1D4D-43BD-9E49-AE75336DD14D}" type="pres">
      <dgm:prSet presAssocID="{0DE3A145-1C51-406D-894F-D62B6D5812AE}" presName="centerTile" presStyleLbl="fgShp" presStyleIdx="0" presStyleCnt="1" custScaleX="170732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8D75540C-31DE-402D-BA32-6DE00F1BE503}" srcId="{0DE3A145-1C51-406D-894F-D62B6D5812AE}" destId="{23B67D08-A6F6-4875-B834-0B1A69132ACA}" srcOrd="0" destOrd="0" parTransId="{146EE754-062A-4E82-A6CA-959C605690F9}" sibTransId="{1E0AC3DE-64FE-43EF-958B-B9EE1A6763A5}"/>
    <dgm:cxn modelId="{E2078215-0DAF-4A37-BA68-BC36A32617C0}" srcId="{23B67D08-A6F6-4875-B834-0B1A69132ACA}" destId="{12C05769-F2AF-41C8-B839-CDF2298D46D4}" srcOrd="3" destOrd="0" parTransId="{117D4828-1089-4402-93D9-7F54DE6CDD8D}" sibTransId="{CCE955E3-93D4-458B-9260-AD3C589F0B2D}"/>
    <dgm:cxn modelId="{084DAF18-A8F5-4C3B-BB9B-CCEDC653D5D2}" type="presOf" srcId="{66B1539E-C758-4238-B935-587BEDB03C33}" destId="{8494878B-B985-4DBC-9FF7-EC979F971E1E}" srcOrd="1" destOrd="0" presId="urn:microsoft.com/office/officeart/2005/8/layout/matrix1"/>
    <dgm:cxn modelId="{AA0BE3E4-A2F1-4531-8907-041948212519}" type="presOf" srcId="{AA73088B-EFC1-4341-B88F-C96696C120E8}" destId="{DEF70E66-06C1-41CD-B09E-8A6AD801F1BE}" srcOrd="0" destOrd="0" presId="urn:microsoft.com/office/officeart/2005/8/layout/matrix1"/>
    <dgm:cxn modelId="{8598770D-36F5-4FB9-A6BE-E920D921E48D}" type="presOf" srcId="{66B1539E-C758-4238-B935-587BEDB03C33}" destId="{2F7BE9B5-CBD1-4EA8-8B7E-F815E5A28012}" srcOrd="0" destOrd="0" presId="urn:microsoft.com/office/officeart/2005/8/layout/matrix1"/>
    <dgm:cxn modelId="{BA17B9B9-5790-498C-9D64-66157716ADDC}" type="presOf" srcId="{12C05769-F2AF-41C8-B839-CDF2298D46D4}" destId="{608F899E-2BE3-4B6A-B1CE-292F873FC096}" srcOrd="1" destOrd="0" presId="urn:microsoft.com/office/officeart/2005/8/layout/matrix1"/>
    <dgm:cxn modelId="{96800442-17BE-476B-AE5E-C09AD7B5AE7C}" type="presOf" srcId="{C8453BCB-AFA8-4EF2-B67A-05E9D99F1557}" destId="{0AECB51D-456F-4585-AF17-64C22F94609C}" srcOrd="0" destOrd="0" presId="urn:microsoft.com/office/officeart/2005/8/layout/matrix1"/>
    <dgm:cxn modelId="{A2CD08A3-1D9F-4924-AC04-0E4015765D94}" type="presOf" srcId="{C8453BCB-AFA8-4EF2-B67A-05E9D99F1557}" destId="{332B587C-56AB-465C-90A8-35D9D1A3490F}" srcOrd="1" destOrd="0" presId="urn:microsoft.com/office/officeart/2005/8/layout/matrix1"/>
    <dgm:cxn modelId="{85A4090C-5861-4E1E-B63D-4C8E7AA80962}" type="presOf" srcId="{12C05769-F2AF-41C8-B839-CDF2298D46D4}" destId="{1A8F7050-A6FC-407A-81A2-D4A0F226DA77}" srcOrd="0" destOrd="0" presId="urn:microsoft.com/office/officeart/2005/8/layout/matrix1"/>
    <dgm:cxn modelId="{666CAC3F-BBBB-4E4F-A22D-CF6ADD4ED79C}" type="presOf" srcId="{0DE3A145-1C51-406D-894F-D62B6D5812AE}" destId="{0C3F78FF-9CFA-4BF1-873D-7E898F130E14}" srcOrd="0" destOrd="0" presId="urn:microsoft.com/office/officeart/2005/8/layout/matrix1"/>
    <dgm:cxn modelId="{E68612A0-BF51-492A-823B-9AFB82A86D39}" type="presOf" srcId="{23B67D08-A6F6-4875-B834-0B1A69132ACA}" destId="{E8958ED4-1D4D-43BD-9E49-AE75336DD14D}" srcOrd="0" destOrd="0" presId="urn:microsoft.com/office/officeart/2005/8/layout/matrix1"/>
    <dgm:cxn modelId="{52AFDE2A-DF83-4083-A4F8-17F94FC8FF6D}" srcId="{23B67D08-A6F6-4875-B834-0B1A69132ACA}" destId="{66B1539E-C758-4238-B935-587BEDB03C33}" srcOrd="0" destOrd="0" parTransId="{442F0D62-EABE-40B8-AE26-BEAD22EAF35B}" sibTransId="{47E03857-EDCD-495B-B0EC-4B53077CAB9B}"/>
    <dgm:cxn modelId="{50912375-7DEF-4BAF-A141-BB0A7FCE250B}" srcId="{23B67D08-A6F6-4875-B834-0B1A69132ACA}" destId="{C8453BCB-AFA8-4EF2-B67A-05E9D99F1557}" srcOrd="1" destOrd="0" parTransId="{92AB8A24-C519-4B61-8345-CEDFC227DD13}" sibTransId="{7CF26B29-3EBC-423B-A192-1097ABC91D51}"/>
    <dgm:cxn modelId="{33214D9F-251F-4C89-AEF3-B2313848DE53}" type="presOf" srcId="{AA73088B-EFC1-4341-B88F-C96696C120E8}" destId="{76AE7167-F55B-4901-9832-838BCD5F91DE}" srcOrd="1" destOrd="0" presId="urn:microsoft.com/office/officeart/2005/8/layout/matrix1"/>
    <dgm:cxn modelId="{5B226812-003A-4671-B859-F86F72053DD1}" srcId="{23B67D08-A6F6-4875-B834-0B1A69132ACA}" destId="{AA73088B-EFC1-4341-B88F-C96696C120E8}" srcOrd="2" destOrd="0" parTransId="{E6B5340E-C238-44C6-B95E-15D7BAC6D645}" sibTransId="{BC7B1BE9-CAA2-4A22-8042-FDC930D63551}"/>
    <dgm:cxn modelId="{974DA431-1690-4229-98B9-64B44D8C37DC}" type="presParOf" srcId="{0C3F78FF-9CFA-4BF1-873D-7E898F130E14}" destId="{2B3FBDA4-C35D-4A34-93CE-BD69E880C4CC}" srcOrd="0" destOrd="0" presId="urn:microsoft.com/office/officeart/2005/8/layout/matrix1"/>
    <dgm:cxn modelId="{FCD9F718-0369-420F-9B09-9D760838B4E5}" type="presParOf" srcId="{2B3FBDA4-C35D-4A34-93CE-BD69E880C4CC}" destId="{2F7BE9B5-CBD1-4EA8-8B7E-F815E5A28012}" srcOrd="0" destOrd="0" presId="urn:microsoft.com/office/officeart/2005/8/layout/matrix1"/>
    <dgm:cxn modelId="{3BD50041-B234-4164-B55C-542C01744849}" type="presParOf" srcId="{2B3FBDA4-C35D-4A34-93CE-BD69E880C4CC}" destId="{8494878B-B985-4DBC-9FF7-EC979F971E1E}" srcOrd="1" destOrd="0" presId="urn:microsoft.com/office/officeart/2005/8/layout/matrix1"/>
    <dgm:cxn modelId="{9E24EAEE-FABA-4E59-A010-40D0DB39CE65}" type="presParOf" srcId="{2B3FBDA4-C35D-4A34-93CE-BD69E880C4CC}" destId="{0AECB51D-456F-4585-AF17-64C22F94609C}" srcOrd="2" destOrd="0" presId="urn:microsoft.com/office/officeart/2005/8/layout/matrix1"/>
    <dgm:cxn modelId="{FBEFA3AE-A6F8-4EF0-AFC6-609134509CD3}" type="presParOf" srcId="{2B3FBDA4-C35D-4A34-93CE-BD69E880C4CC}" destId="{332B587C-56AB-465C-90A8-35D9D1A3490F}" srcOrd="3" destOrd="0" presId="urn:microsoft.com/office/officeart/2005/8/layout/matrix1"/>
    <dgm:cxn modelId="{E7A67944-0EC3-4CF6-96FB-EE8C70F292D7}" type="presParOf" srcId="{2B3FBDA4-C35D-4A34-93CE-BD69E880C4CC}" destId="{DEF70E66-06C1-41CD-B09E-8A6AD801F1BE}" srcOrd="4" destOrd="0" presId="urn:microsoft.com/office/officeart/2005/8/layout/matrix1"/>
    <dgm:cxn modelId="{2022FEB9-DE60-492F-AF12-F397D2F04C54}" type="presParOf" srcId="{2B3FBDA4-C35D-4A34-93CE-BD69E880C4CC}" destId="{76AE7167-F55B-4901-9832-838BCD5F91DE}" srcOrd="5" destOrd="0" presId="urn:microsoft.com/office/officeart/2005/8/layout/matrix1"/>
    <dgm:cxn modelId="{398D3DA8-0FB1-47CA-A8D9-01B2E64E885F}" type="presParOf" srcId="{2B3FBDA4-C35D-4A34-93CE-BD69E880C4CC}" destId="{1A8F7050-A6FC-407A-81A2-D4A0F226DA77}" srcOrd="6" destOrd="0" presId="urn:microsoft.com/office/officeart/2005/8/layout/matrix1"/>
    <dgm:cxn modelId="{655720AE-CD6E-405C-9C71-3EAC1300D190}" type="presParOf" srcId="{2B3FBDA4-C35D-4A34-93CE-BD69E880C4CC}" destId="{608F899E-2BE3-4B6A-B1CE-292F873FC096}" srcOrd="7" destOrd="0" presId="urn:microsoft.com/office/officeart/2005/8/layout/matrix1"/>
    <dgm:cxn modelId="{1BE02DFB-FBAA-490B-A51D-14292865C8F2}" type="presParOf" srcId="{0C3F78FF-9CFA-4BF1-873D-7E898F130E14}" destId="{E8958ED4-1D4D-43BD-9E49-AE75336DD14D}" srcOrd="1" destOrd="0" presId="urn:microsoft.com/office/officeart/2005/8/layout/matrix1"/>
  </dgm:cxnLst>
  <dgm:bg>
    <a:solidFill>
      <a:schemeClr val="accent2"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D6E4EC-D380-41F0-8477-C4B9F694390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BE58AD8-C30F-4BA3-93FD-0AAECDD569A8}">
      <dgm:prSet phldrT="[Texto]"/>
      <dgm:spPr/>
      <dgm:t>
        <a:bodyPr/>
        <a:lstStyle/>
        <a:p>
          <a:r>
            <a:rPr lang="pt-BR" dirty="0" smtClean="0"/>
            <a:t>Mercado externo (US$)</a:t>
          </a:r>
        </a:p>
        <a:p>
          <a:endParaRPr lang="pt-BR" dirty="0"/>
        </a:p>
      </dgm:t>
    </dgm:pt>
    <dgm:pt modelId="{975E62D4-5777-435E-AE57-2B531917BB99}" type="parTrans" cxnId="{DB1F2362-70C1-4D7E-A22E-8313B000A1EC}">
      <dgm:prSet/>
      <dgm:spPr/>
      <dgm:t>
        <a:bodyPr/>
        <a:lstStyle/>
        <a:p>
          <a:endParaRPr lang="pt-BR"/>
        </a:p>
      </dgm:t>
    </dgm:pt>
    <dgm:pt modelId="{6ED7A996-6FF2-436F-8798-3B1CEB0FBEFB}" type="sibTrans" cxnId="{DB1F2362-70C1-4D7E-A22E-8313B000A1EC}">
      <dgm:prSet/>
      <dgm:spPr/>
      <dgm:t>
        <a:bodyPr/>
        <a:lstStyle/>
        <a:p>
          <a:endParaRPr lang="pt-BR"/>
        </a:p>
      </dgm:t>
    </dgm:pt>
    <dgm:pt modelId="{51CC2D1F-F708-410F-BF8C-D07CA14B908F}">
      <dgm:prSet phldrT="[Texto]"/>
      <dgm:spPr/>
      <dgm:t>
        <a:bodyPr/>
        <a:lstStyle/>
        <a:p>
          <a:r>
            <a:rPr lang="pt-BR" dirty="0" smtClean="0"/>
            <a:t>Mercado interno</a:t>
          </a:r>
        </a:p>
        <a:p>
          <a:r>
            <a:rPr lang="pt-BR" dirty="0" smtClean="0"/>
            <a:t>(R$) (CEPEA/ESALQ</a:t>
          </a:r>
        </a:p>
      </dgm:t>
    </dgm:pt>
    <dgm:pt modelId="{7F90C951-00ED-4661-8884-D892D3960112}" type="parTrans" cxnId="{5DB42EFA-D7B4-462D-97A2-AF013332BEDC}">
      <dgm:prSet/>
      <dgm:spPr/>
      <dgm:t>
        <a:bodyPr/>
        <a:lstStyle/>
        <a:p>
          <a:endParaRPr lang="pt-BR"/>
        </a:p>
      </dgm:t>
    </dgm:pt>
    <dgm:pt modelId="{9D2D034B-103E-42A0-A004-1899E2F91765}" type="sibTrans" cxnId="{5DB42EFA-D7B4-462D-97A2-AF013332BEDC}">
      <dgm:prSet/>
      <dgm:spPr/>
      <dgm:t>
        <a:bodyPr/>
        <a:lstStyle/>
        <a:p>
          <a:endParaRPr lang="pt-BR"/>
        </a:p>
      </dgm:t>
    </dgm:pt>
    <dgm:pt modelId="{4E6403A4-4DE5-4040-972E-7A98C6B78E99}">
      <dgm:prSet phldrT="[Texto]"/>
      <dgm:spPr/>
      <dgm:t>
        <a:bodyPr/>
        <a:lstStyle/>
        <a:p>
          <a:r>
            <a:rPr lang="pt-BR" dirty="0" smtClean="0"/>
            <a:t>Açúcar branco</a:t>
          </a:r>
        </a:p>
        <a:p>
          <a:r>
            <a:rPr lang="pt-BR" dirty="0" smtClean="0"/>
            <a:t>(NYBOT)</a:t>
          </a:r>
        </a:p>
        <a:p>
          <a:r>
            <a:rPr lang="pt-BR" dirty="0" smtClean="0"/>
            <a:t>Contratos +spot</a:t>
          </a:r>
          <a:endParaRPr lang="pt-BR" dirty="0"/>
        </a:p>
      </dgm:t>
    </dgm:pt>
    <dgm:pt modelId="{27DDBC76-FCB0-4D5B-90A6-33E92B5B54C5}" type="parTrans" cxnId="{A8DB0A39-73C9-4D5C-BF5F-DF1C56F56F3C}">
      <dgm:prSet/>
      <dgm:spPr/>
      <dgm:t>
        <a:bodyPr/>
        <a:lstStyle/>
        <a:p>
          <a:endParaRPr lang="pt-BR"/>
        </a:p>
      </dgm:t>
    </dgm:pt>
    <dgm:pt modelId="{598FEFFE-9E5C-45A2-97B7-B86E439ED8C3}" type="sibTrans" cxnId="{A8DB0A39-73C9-4D5C-BF5F-DF1C56F56F3C}">
      <dgm:prSet/>
      <dgm:spPr/>
      <dgm:t>
        <a:bodyPr/>
        <a:lstStyle/>
        <a:p>
          <a:endParaRPr lang="pt-BR"/>
        </a:p>
      </dgm:t>
    </dgm:pt>
    <dgm:pt modelId="{53265237-6E0F-4BB9-BBE5-6A31D6DDDC84}">
      <dgm:prSet phldrT="[Texto]"/>
      <dgm:spPr/>
      <dgm:t>
        <a:bodyPr/>
        <a:lstStyle/>
        <a:p>
          <a:r>
            <a:rPr lang="pt-BR" dirty="0" smtClean="0"/>
            <a:t>Etanol anidro carburante</a:t>
          </a:r>
          <a:endParaRPr lang="pt-BR" dirty="0"/>
        </a:p>
      </dgm:t>
    </dgm:pt>
    <dgm:pt modelId="{5F0F7808-44F2-4B15-BB92-E64EF6AB18C9}" type="parTrans" cxnId="{C7C7B7DE-D087-436B-A665-7EA0460C59F1}">
      <dgm:prSet/>
      <dgm:spPr/>
      <dgm:t>
        <a:bodyPr/>
        <a:lstStyle/>
        <a:p>
          <a:endParaRPr lang="pt-BR"/>
        </a:p>
      </dgm:t>
    </dgm:pt>
    <dgm:pt modelId="{44437065-03A0-4196-BA10-AA07E09E9EBA}" type="sibTrans" cxnId="{C7C7B7DE-D087-436B-A665-7EA0460C59F1}">
      <dgm:prSet/>
      <dgm:spPr/>
      <dgm:t>
        <a:bodyPr/>
        <a:lstStyle/>
        <a:p>
          <a:endParaRPr lang="pt-BR"/>
        </a:p>
      </dgm:t>
    </dgm:pt>
    <dgm:pt modelId="{15D21BD8-125F-4858-B1A4-E12A2F2F96A7}">
      <dgm:prSet phldrT="[Texto]"/>
      <dgm:spPr/>
      <dgm:t>
        <a:bodyPr/>
        <a:lstStyle/>
        <a:p>
          <a:r>
            <a:rPr lang="pt-BR" dirty="0" smtClean="0"/>
            <a:t>Etanol anidro industrial </a:t>
          </a:r>
          <a:endParaRPr lang="pt-BR" dirty="0"/>
        </a:p>
      </dgm:t>
    </dgm:pt>
    <dgm:pt modelId="{B45FDDE6-805B-4F4C-ACAB-FB94438F922C}" type="parTrans" cxnId="{68CE7B3C-DFBE-4AEB-9C3E-C0B4B0010801}">
      <dgm:prSet/>
      <dgm:spPr/>
      <dgm:t>
        <a:bodyPr/>
        <a:lstStyle/>
        <a:p>
          <a:endParaRPr lang="pt-BR"/>
        </a:p>
      </dgm:t>
    </dgm:pt>
    <dgm:pt modelId="{E513C5EE-43ED-43BB-A291-3FD8ACD6106B}" type="sibTrans" cxnId="{68CE7B3C-DFBE-4AEB-9C3E-C0B4B0010801}">
      <dgm:prSet/>
      <dgm:spPr/>
      <dgm:t>
        <a:bodyPr/>
        <a:lstStyle/>
        <a:p>
          <a:endParaRPr lang="pt-BR"/>
        </a:p>
      </dgm:t>
    </dgm:pt>
    <dgm:pt modelId="{6C05B1B0-D922-48F8-AE47-B41BDC2CC7AF}">
      <dgm:prSet phldrT="[Texto]"/>
      <dgm:spPr/>
      <dgm:t>
        <a:bodyPr/>
        <a:lstStyle/>
        <a:p>
          <a:r>
            <a:rPr lang="pt-BR" dirty="0" smtClean="0"/>
            <a:t>Etanol hidratado carburante</a:t>
          </a:r>
          <a:endParaRPr lang="pt-BR" dirty="0"/>
        </a:p>
      </dgm:t>
    </dgm:pt>
    <dgm:pt modelId="{082164C0-346B-4C8E-A3AD-A525F97B07A9}" type="sibTrans" cxnId="{7712EAFC-5D85-42BE-AC6F-D45B19CD7608}">
      <dgm:prSet/>
      <dgm:spPr/>
      <dgm:t>
        <a:bodyPr/>
        <a:lstStyle/>
        <a:p>
          <a:endParaRPr lang="pt-BR"/>
        </a:p>
      </dgm:t>
    </dgm:pt>
    <dgm:pt modelId="{B352B55D-B880-4AEE-895A-30D742F64E39}" type="parTrans" cxnId="{7712EAFC-5D85-42BE-AC6F-D45B19CD7608}">
      <dgm:prSet/>
      <dgm:spPr/>
      <dgm:t>
        <a:bodyPr/>
        <a:lstStyle/>
        <a:p>
          <a:endParaRPr lang="pt-BR"/>
        </a:p>
      </dgm:t>
    </dgm:pt>
    <dgm:pt modelId="{F4CAE249-DFF7-4D77-922D-FFC03B4A3F0D}">
      <dgm:prSet/>
      <dgm:spPr/>
      <dgm:t>
        <a:bodyPr/>
        <a:lstStyle/>
        <a:p>
          <a:r>
            <a:rPr lang="pt-BR" dirty="0" smtClean="0"/>
            <a:t>Etanol hidratado industrial</a:t>
          </a:r>
          <a:endParaRPr lang="pt-BR" dirty="0"/>
        </a:p>
      </dgm:t>
    </dgm:pt>
    <dgm:pt modelId="{E0BF9E42-8D75-4DC0-9346-C7A79A790403}" type="parTrans" cxnId="{4816F95D-B9C3-473A-A483-FEB429E6F212}">
      <dgm:prSet/>
      <dgm:spPr/>
      <dgm:t>
        <a:bodyPr/>
        <a:lstStyle/>
        <a:p>
          <a:endParaRPr lang="pt-BR"/>
        </a:p>
      </dgm:t>
    </dgm:pt>
    <dgm:pt modelId="{315A077D-A34D-45D7-BE9D-BD50556E4CA0}" type="sibTrans" cxnId="{4816F95D-B9C3-473A-A483-FEB429E6F212}">
      <dgm:prSet/>
      <dgm:spPr/>
      <dgm:t>
        <a:bodyPr/>
        <a:lstStyle/>
        <a:p>
          <a:endParaRPr lang="pt-BR"/>
        </a:p>
      </dgm:t>
    </dgm:pt>
    <dgm:pt modelId="{1B2729DB-A758-42A8-9BB3-D328FC45A1BE}">
      <dgm:prSet/>
      <dgm:spPr/>
      <dgm:t>
        <a:bodyPr/>
        <a:lstStyle/>
        <a:p>
          <a:r>
            <a:rPr lang="pt-BR" dirty="0" smtClean="0"/>
            <a:t>Açúcar branco</a:t>
          </a:r>
        </a:p>
        <a:p>
          <a:r>
            <a:rPr lang="pt-BR" dirty="0" smtClean="0"/>
            <a:t>(NYBOT)</a:t>
          </a:r>
          <a:endParaRPr lang="pt-BR" dirty="0"/>
        </a:p>
      </dgm:t>
    </dgm:pt>
    <dgm:pt modelId="{6644BF4E-ACA5-45D2-8AE6-A7E19B540CAD}" type="parTrans" cxnId="{B1427D1B-C844-4423-A293-A4498BEF2A41}">
      <dgm:prSet/>
      <dgm:spPr/>
      <dgm:t>
        <a:bodyPr/>
        <a:lstStyle/>
        <a:p>
          <a:endParaRPr lang="pt-BR"/>
        </a:p>
      </dgm:t>
    </dgm:pt>
    <dgm:pt modelId="{70C6EDE4-CB22-4619-84E2-29A561A90E7F}" type="sibTrans" cxnId="{B1427D1B-C844-4423-A293-A4498BEF2A41}">
      <dgm:prSet/>
      <dgm:spPr/>
      <dgm:t>
        <a:bodyPr/>
        <a:lstStyle/>
        <a:p>
          <a:endParaRPr lang="pt-BR"/>
        </a:p>
      </dgm:t>
    </dgm:pt>
    <dgm:pt modelId="{A66FFAC5-4D61-46B5-BF24-35158E91C781}">
      <dgm:prSet/>
      <dgm:spPr/>
      <dgm:t>
        <a:bodyPr/>
        <a:lstStyle/>
        <a:p>
          <a:r>
            <a:rPr lang="pt-BR" dirty="0" smtClean="0"/>
            <a:t>Açúcar VHP</a:t>
          </a:r>
        </a:p>
        <a:p>
          <a:r>
            <a:rPr lang="pt-BR" dirty="0" smtClean="0"/>
            <a:t>(NYBOT)</a:t>
          </a:r>
          <a:endParaRPr lang="pt-BR" dirty="0"/>
        </a:p>
      </dgm:t>
    </dgm:pt>
    <dgm:pt modelId="{973F09CB-4EDD-4FC4-9622-2BDF2EA0F06D}" type="parTrans" cxnId="{DE322CF3-69A7-4ABF-9188-A2B42DBD8814}">
      <dgm:prSet/>
      <dgm:spPr/>
      <dgm:t>
        <a:bodyPr/>
        <a:lstStyle/>
        <a:p>
          <a:endParaRPr lang="pt-BR"/>
        </a:p>
      </dgm:t>
    </dgm:pt>
    <dgm:pt modelId="{017FE0EA-3893-4443-A381-A9B515C62484}" type="sibTrans" cxnId="{DE322CF3-69A7-4ABF-9188-A2B42DBD8814}">
      <dgm:prSet/>
      <dgm:spPr/>
      <dgm:t>
        <a:bodyPr/>
        <a:lstStyle/>
        <a:p>
          <a:endParaRPr lang="pt-BR"/>
        </a:p>
      </dgm:t>
    </dgm:pt>
    <dgm:pt modelId="{4EA98407-1486-422F-A85E-A8EE4D2880E9}">
      <dgm:prSet/>
      <dgm:spPr/>
      <dgm:t>
        <a:bodyPr/>
        <a:lstStyle/>
        <a:p>
          <a:r>
            <a:rPr lang="pt-BR" dirty="0" smtClean="0"/>
            <a:t>Etanol anidro</a:t>
          </a:r>
        </a:p>
      </dgm:t>
    </dgm:pt>
    <dgm:pt modelId="{39371BE7-EDB6-4B01-AC38-C863D4C16D3D}" type="parTrans" cxnId="{9A471772-F016-4E98-8456-2BB96533B40D}">
      <dgm:prSet/>
      <dgm:spPr/>
      <dgm:t>
        <a:bodyPr/>
        <a:lstStyle/>
        <a:p>
          <a:endParaRPr lang="pt-BR"/>
        </a:p>
      </dgm:t>
    </dgm:pt>
    <dgm:pt modelId="{F1038CAC-A760-40AA-B675-3B7CEC2D269C}" type="sibTrans" cxnId="{9A471772-F016-4E98-8456-2BB96533B40D}">
      <dgm:prSet/>
      <dgm:spPr/>
      <dgm:t>
        <a:bodyPr/>
        <a:lstStyle/>
        <a:p>
          <a:endParaRPr lang="pt-BR"/>
        </a:p>
      </dgm:t>
    </dgm:pt>
    <dgm:pt modelId="{A40D5176-2F44-46CA-9A28-01F46D260697}">
      <dgm:prSet/>
      <dgm:spPr/>
      <dgm:t>
        <a:bodyPr/>
        <a:lstStyle/>
        <a:p>
          <a:r>
            <a:rPr lang="pt-BR" dirty="0" smtClean="0"/>
            <a:t>Etanol hidratado</a:t>
          </a:r>
        </a:p>
      </dgm:t>
    </dgm:pt>
    <dgm:pt modelId="{300F1495-F429-4C04-8350-90FD0975E474}" type="parTrans" cxnId="{5F79CCC4-FC05-486D-87C7-D9628C4FA94F}">
      <dgm:prSet/>
      <dgm:spPr/>
      <dgm:t>
        <a:bodyPr/>
        <a:lstStyle/>
        <a:p>
          <a:endParaRPr lang="pt-BR"/>
        </a:p>
      </dgm:t>
    </dgm:pt>
    <dgm:pt modelId="{569E437A-E999-44E2-BACA-A8FD2E6D1306}" type="sibTrans" cxnId="{5F79CCC4-FC05-486D-87C7-D9628C4FA94F}">
      <dgm:prSet/>
      <dgm:spPr/>
      <dgm:t>
        <a:bodyPr/>
        <a:lstStyle/>
        <a:p>
          <a:endParaRPr lang="pt-BR"/>
        </a:p>
      </dgm:t>
    </dgm:pt>
    <dgm:pt modelId="{166849E4-9F93-4F3B-A6C6-53567DD8C186}" type="pres">
      <dgm:prSet presAssocID="{BFD6E4EC-D380-41F0-8477-C4B9F694390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ED773CC1-7CFE-42C6-B7FD-F32C9B24867B}" type="pres">
      <dgm:prSet presAssocID="{CBE58AD8-C30F-4BA3-93FD-0AAECDD569A8}" presName="hierRoot1" presStyleCnt="0"/>
      <dgm:spPr/>
      <dgm:t>
        <a:bodyPr/>
        <a:lstStyle/>
        <a:p>
          <a:endParaRPr lang="pt-BR"/>
        </a:p>
      </dgm:t>
    </dgm:pt>
    <dgm:pt modelId="{88FC2897-A0D1-4CB6-AFD7-FB749FCBF07E}" type="pres">
      <dgm:prSet presAssocID="{CBE58AD8-C30F-4BA3-93FD-0AAECDD569A8}" presName="composite" presStyleCnt="0"/>
      <dgm:spPr/>
      <dgm:t>
        <a:bodyPr/>
        <a:lstStyle/>
        <a:p>
          <a:endParaRPr lang="pt-BR"/>
        </a:p>
      </dgm:t>
    </dgm:pt>
    <dgm:pt modelId="{180D723F-8DCE-4AAF-98F2-EE57CCBB250F}" type="pres">
      <dgm:prSet presAssocID="{CBE58AD8-C30F-4BA3-93FD-0AAECDD569A8}" presName="background" presStyleLbl="node0" presStyleIdx="0" presStyleCnt="2"/>
      <dgm:spPr/>
      <dgm:t>
        <a:bodyPr/>
        <a:lstStyle/>
        <a:p>
          <a:endParaRPr lang="pt-BR"/>
        </a:p>
      </dgm:t>
    </dgm:pt>
    <dgm:pt modelId="{81E3D90D-3A53-436E-AF09-ADF2458860D0}" type="pres">
      <dgm:prSet presAssocID="{CBE58AD8-C30F-4BA3-93FD-0AAECDD569A8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D413861-F186-4E3C-B4E5-F9FBA001782F}" type="pres">
      <dgm:prSet presAssocID="{CBE58AD8-C30F-4BA3-93FD-0AAECDD569A8}" presName="hierChild2" presStyleCnt="0"/>
      <dgm:spPr/>
      <dgm:t>
        <a:bodyPr/>
        <a:lstStyle/>
        <a:p>
          <a:endParaRPr lang="pt-BR"/>
        </a:p>
      </dgm:t>
    </dgm:pt>
    <dgm:pt modelId="{AD684F35-65A1-4194-A3E3-53A5717A6263}" type="pres">
      <dgm:prSet presAssocID="{6644BF4E-ACA5-45D2-8AE6-A7E19B540CAD}" presName="Name10" presStyleLbl="parChTrans1D2" presStyleIdx="0" presStyleCnt="2"/>
      <dgm:spPr/>
      <dgm:t>
        <a:bodyPr/>
        <a:lstStyle/>
        <a:p>
          <a:endParaRPr lang="pt-BR"/>
        </a:p>
      </dgm:t>
    </dgm:pt>
    <dgm:pt modelId="{727CDE06-53B0-44F0-9A94-7FD3A240D23E}" type="pres">
      <dgm:prSet presAssocID="{1B2729DB-A758-42A8-9BB3-D328FC45A1BE}" presName="hierRoot2" presStyleCnt="0"/>
      <dgm:spPr/>
      <dgm:t>
        <a:bodyPr/>
        <a:lstStyle/>
        <a:p>
          <a:endParaRPr lang="pt-BR"/>
        </a:p>
      </dgm:t>
    </dgm:pt>
    <dgm:pt modelId="{F8441FF0-D5A7-4EAB-B5B1-59F05AD3BF05}" type="pres">
      <dgm:prSet presAssocID="{1B2729DB-A758-42A8-9BB3-D328FC45A1BE}" presName="composite2" presStyleCnt="0"/>
      <dgm:spPr/>
      <dgm:t>
        <a:bodyPr/>
        <a:lstStyle/>
        <a:p>
          <a:endParaRPr lang="pt-BR"/>
        </a:p>
      </dgm:t>
    </dgm:pt>
    <dgm:pt modelId="{7C7626D1-59F8-48D1-8DC5-62425C65226C}" type="pres">
      <dgm:prSet presAssocID="{1B2729DB-A758-42A8-9BB3-D328FC45A1BE}" presName="background2" presStyleLbl="node2" presStyleIdx="0" presStyleCnt="2"/>
      <dgm:spPr/>
      <dgm:t>
        <a:bodyPr/>
        <a:lstStyle/>
        <a:p>
          <a:endParaRPr lang="pt-BR"/>
        </a:p>
      </dgm:t>
    </dgm:pt>
    <dgm:pt modelId="{8966AA00-A36E-475A-B829-E3BC7EEE895A}" type="pres">
      <dgm:prSet presAssocID="{1B2729DB-A758-42A8-9BB3-D328FC45A1BE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67430EF-22F7-4D10-9E85-C8197DA2F419}" type="pres">
      <dgm:prSet presAssocID="{1B2729DB-A758-42A8-9BB3-D328FC45A1BE}" presName="hierChild3" presStyleCnt="0"/>
      <dgm:spPr/>
      <dgm:t>
        <a:bodyPr/>
        <a:lstStyle/>
        <a:p>
          <a:endParaRPr lang="pt-BR"/>
        </a:p>
      </dgm:t>
    </dgm:pt>
    <dgm:pt modelId="{C652F164-D79B-4A55-BD4A-9DF89E5FCFC9}" type="pres">
      <dgm:prSet presAssocID="{973F09CB-4EDD-4FC4-9622-2BDF2EA0F06D}" presName="Name17" presStyleLbl="parChTrans1D3" presStyleIdx="0" presStyleCnt="2"/>
      <dgm:spPr/>
      <dgm:t>
        <a:bodyPr/>
        <a:lstStyle/>
        <a:p>
          <a:endParaRPr lang="pt-BR"/>
        </a:p>
      </dgm:t>
    </dgm:pt>
    <dgm:pt modelId="{00384FF6-A51F-48BC-99E1-94ECA3EE378E}" type="pres">
      <dgm:prSet presAssocID="{A66FFAC5-4D61-46B5-BF24-35158E91C781}" presName="hierRoot3" presStyleCnt="0"/>
      <dgm:spPr/>
      <dgm:t>
        <a:bodyPr/>
        <a:lstStyle/>
        <a:p>
          <a:endParaRPr lang="pt-BR"/>
        </a:p>
      </dgm:t>
    </dgm:pt>
    <dgm:pt modelId="{C6538D27-A76F-43C4-B501-28F452055C30}" type="pres">
      <dgm:prSet presAssocID="{A66FFAC5-4D61-46B5-BF24-35158E91C781}" presName="composite3" presStyleCnt="0"/>
      <dgm:spPr/>
      <dgm:t>
        <a:bodyPr/>
        <a:lstStyle/>
        <a:p>
          <a:endParaRPr lang="pt-BR"/>
        </a:p>
      </dgm:t>
    </dgm:pt>
    <dgm:pt modelId="{0BFFE74E-54F3-460F-8B27-C6ACB6C5EAF2}" type="pres">
      <dgm:prSet presAssocID="{A66FFAC5-4D61-46B5-BF24-35158E91C781}" presName="background3" presStyleLbl="node3" presStyleIdx="0" presStyleCnt="2"/>
      <dgm:spPr/>
      <dgm:t>
        <a:bodyPr/>
        <a:lstStyle/>
        <a:p>
          <a:endParaRPr lang="pt-BR"/>
        </a:p>
      </dgm:t>
    </dgm:pt>
    <dgm:pt modelId="{C1F55BDE-40FE-46B8-9CAD-4E0B8914F4E9}" type="pres">
      <dgm:prSet presAssocID="{A66FFAC5-4D61-46B5-BF24-35158E91C781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968C8F6-0AF0-4D1C-AC59-5982C8DA7D4E}" type="pres">
      <dgm:prSet presAssocID="{A66FFAC5-4D61-46B5-BF24-35158E91C781}" presName="hierChild4" presStyleCnt="0"/>
      <dgm:spPr/>
      <dgm:t>
        <a:bodyPr/>
        <a:lstStyle/>
        <a:p>
          <a:endParaRPr lang="pt-BR"/>
        </a:p>
      </dgm:t>
    </dgm:pt>
    <dgm:pt modelId="{DFD77044-C6C9-4935-9CB6-BE428FA19944}" type="pres">
      <dgm:prSet presAssocID="{39371BE7-EDB6-4B01-AC38-C863D4C16D3D}" presName="Name23" presStyleLbl="parChTrans1D4" presStyleIdx="0" presStyleCnt="5"/>
      <dgm:spPr/>
      <dgm:t>
        <a:bodyPr/>
        <a:lstStyle/>
        <a:p>
          <a:endParaRPr lang="pt-BR"/>
        </a:p>
      </dgm:t>
    </dgm:pt>
    <dgm:pt modelId="{46A6326E-E11D-4350-80E0-D324FB5C0340}" type="pres">
      <dgm:prSet presAssocID="{4EA98407-1486-422F-A85E-A8EE4D2880E9}" presName="hierRoot4" presStyleCnt="0"/>
      <dgm:spPr/>
      <dgm:t>
        <a:bodyPr/>
        <a:lstStyle/>
        <a:p>
          <a:endParaRPr lang="pt-BR"/>
        </a:p>
      </dgm:t>
    </dgm:pt>
    <dgm:pt modelId="{1C69D5F9-1C61-4904-BBA0-4659E4A214F2}" type="pres">
      <dgm:prSet presAssocID="{4EA98407-1486-422F-A85E-A8EE4D2880E9}" presName="composite4" presStyleCnt="0"/>
      <dgm:spPr/>
      <dgm:t>
        <a:bodyPr/>
        <a:lstStyle/>
        <a:p>
          <a:endParaRPr lang="pt-BR"/>
        </a:p>
      </dgm:t>
    </dgm:pt>
    <dgm:pt modelId="{293FC744-7D7D-4722-8E99-4EB1B1E1B0FB}" type="pres">
      <dgm:prSet presAssocID="{4EA98407-1486-422F-A85E-A8EE4D2880E9}" presName="background4" presStyleLbl="node4" presStyleIdx="0" presStyleCnt="5"/>
      <dgm:spPr/>
      <dgm:t>
        <a:bodyPr/>
        <a:lstStyle/>
        <a:p>
          <a:endParaRPr lang="pt-BR"/>
        </a:p>
      </dgm:t>
    </dgm:pt>
    <dgm:pt modelId="{18DA96C5-FB24-45B8-8A4D-7B5256F7093B}" type="pres">
      <dgm:prSet presAssocID="{4EA98407-1486-422F-A85E-A8EE4D2880E9}" presName="text4" presStyleLbl="fgAcc4" presStyleIdx="0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AF19AD4-3CEF-4A61-BBA8-FDFE1FAB1774}" type="pres">
      <dgm:prSet presAssocID="{4EA98407-1486-422F-A85E-A8EE4D2880E9}" presName="hierChild5" presStyleCnt="0"/>
      <dgm:spPr/>
      <dgm:t>
        <a:bodyPr/>
        <a:lstStyle/>
        <a:p>
          <a:endParaRPr lang="pt-BR"/>
        </a:p>
      </dgm:t>
    </dgm:pt>
    <dgm:pt modelId="{EEC7BDD5-9560-4F08-84E7-3FB93D5899F0}" type="pres">
      <dgm:prSet presAssocID="{300F1495-F429-4C04-8350-90FD0975E474}" presName="Name23" presStyleLbl="parChTrans1D4" presStyleIdx="1" presStyleCnt="5"/>
      <dgm:spPr/>
      <dgm:t>
        <a:bodyPr/>
        <a:lstStyle/>
        <a:p>
          <a:endParaRPr lang="pt-BR"/>
        </a:p>
      </dgm:t>
    </dgm:pt>
    <dgm:pt modelId="{4EC31353-2291-4ED8-BDC9-6DBB16B1E7CA}" type="pres">
      <dgm:prSet presAssocID="{A40D5176-2F44-46CA-9A28-01F46D260697}" presName="hierRoot4" presStyleCnt="0"/>
      <dgm:spPr/>
      <dgm:t>
        <a:bodyPr/>
        <a:lstStyle/>
        <a:p>
          <a:endParaRPr lang="pt-BR"/>
        </a:p>
      </dgm:t>
    </dgm:pt>
    <dgm:pt modelId="{33B06168-AAE4-496B-895A-611AA87D6285}" type="pres">
      <dgm:prSet presAssocID="{A40D5176-2F44-46CA-9A28-01F46D260697}" presName="composite4" presStyleCnt="0"/>
      <dgm:spPr/>
      <dgm:t>
        <a:bodyPr/>
        <a:lstStyle/>
        <a:p>
          <a:endParaRPr lang="pt-BR"/>
        </a:p>
      </dgm:t>
    </dgm:pt>
    <dgm:pt modelId="{C5804BE1-82CA-4B91-982E-9AF631CB699A}" type="pres">
      <dgm:prSet presAssocID="{A40D5176-2F44-46CA-9A28-01F46D260697}" presName="background4" presStyleLbl="node4" presStyleIdx="1" presStyleCnt="5"/>
      <dgm:spPr/>
      <dgm:t>
        <a:bodyPr/>
        <a:lstStyle/>
        <a:p>
          <a:endParaRPr lang="pt-BR"/>
        </a:p>
      </dgm:t>
    </dgm:pt>
    <dgm:pt modelId="{4D0E1FB2-4DF5-42E0-AF45-F28A7A5FC5ED}" type="pres">
      <dgm:prSet presAssocID="{A40D5176-2F44-46CA-9A28-01F46D260697}" presName="text4" presStyleLbl="fgAcc4" presStyleIdx="1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C5AC9BF-FA30-417D-96AF-4A34F8F5DCBC}" type="pres">
      <dgm:prSet presAssocID="{A40D5176-2F44-46CA-9A28-01F46D260697}" presName="hierChild5" presStyleCnt="0"/>
      <dgm:spPr/>
      <dgm:t>
        <a:bodyPr/>
        <a:lstStyle/>
        <a:p>
          <a:endParaRPr lang="pt-BR"/>
        </a:p>
      </dgm:t>
    </dgm:pt>
    <dgm:pt modelId="{DF6C3319-4DB0-4D27-A990-5625D3B491DD}" type="pres">
      <dgm:prSet presAssocID="{51CC2D1F-F708-410F-BF8C-D07CA14B908F}" presName="hierRoot1" presStyleCnt="0"/>
      <dgm:spPr/>
      <dgm:t>
        <a:bodyPr/>
        <a:lstStyle/>
        <a:p>
          <a:endParaRPr lang="pt-BR"/>
        </a:p>
      </dgm:t>
    </dgm:pt>
    <dgm:pt modelId="{C66DC870-29B5-4466-ABCD-E451837AD000}" type="pres">
      <dgm:prSet presAssocID="{51CC2D1F-F708-410F-BF8C-D07CA14B908F}" presName="composite" presStyleCnt="0"/>
      <dgm:spPr/>
      <dgm:t>
        <a:bodyPr/>
        <a:lstStyle/>
        <a:p>
          <a:endParaRPr lang="pt-BR"/>
        </a:p>
      </dgm:t>
    </dgm:pt>
    <dgm:pt modelId="{9573114C-EFEB-417D-B197-56AEB85EE233}" type="pres">
      <dgm:prSet presAssocID="{51CC2D1F-F708-410F-BF8C-D07CA14B908F}" presName="background" presStyleLbl="node0" presStyleIdx="1" presStyleCnt="2"/>
      <dgm:spPr/>
      <dgm:t>
        <a:bodyPr/>
        <a:lstStyle/>
        <a:p>
          <a:endParaRPr lang="pt-BR"/>
        </a:p>
      </dgm:t>
    </dgm:pt>
    <dgm:pt modelId="{DDA71EBB-7875-4030-99BE-03CF8BCA371B}" type="pres">
      <dgm:prSet presAssocID="{51CC2D1F-F708-410F-BF8C-D07CA14B908F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502E8C3-0CF9-4645-988A-39E1FA7F7C67}" type="pres">
      <dgm:prSet presAssocID="{51CC2D1F-F708-410F-BF8C-D07CA14B908F}" presName="hierChild2" presStyleCnt="0"/>
      <dgm:spPr/>
      <dgm:t>
        <a:bodyPr/>
        <a:lstStyle/>
        <a:p>
          <a:endParaRPr lang="pt-BR"/>
        </a:p>
      </dgm:t>
    </dgm:pt>
    <dgm:pt modelId="{5F500AEC-26C6-42D6-8F49-5815ED0C4949}" type="pres">
      <dgm:prSet presAssocID="{27DDBC76-FCB0-4D5B-90A6-33E92B5B54C5}" presName="Name10" presStyleLbl="parChTrans1D2" presStyleIdx="1" presStyleCnt="2"/>
      <dgm:spPr/>
      <dgm:t>
        <a:bodyPr/>
        <a:lstStyle/>
        <a:p>
          <a:endParaRPr lang="pt-BR"/>
        </a:p>
      </dgm:t>
    </dgm:pt>
    <dgm:pt modelId="{ED969D5D-91BC-4EC4-98AF-DEF051C8D8DB}" type="pres">
      <dgm:prSet presAssocID="{4E6403A4-4DE5-4040-972E-7A98C6B78E99}" presName="hierRoot2" presStyleCnt="0"/>
      <dgm:spPr/>
      <dgm:t>
        <a:bodyPr/>
        <a:lstStyle/>
        <a:p>
          <a:endParaRPr lang="pt-BR"/>
        </a:p>
      </dgm:t>
    </dgm:pt>
    <dgm:pt modelId="{BE50FD73-F395-4474-8B00-33C088BA39A2}" type="pres">
      <dgm:prSet presAssocID="{4E6403A4-4DE5-4040-972E-7A98C6B78E99}" presName="composite2" presStyleCnt="0"/>
      <dgm:spPr/>
      <dgm:t>
        <a:bodyPr/>
        <a:lstStyle/>
        <a:p>
          <a:endParaRPr lang="pt-BR"/>
        </a:p>
      </dgm:t>
    </dgm:pt>
    <dgm:pt modelId="{54240AAB-F501-4DE3-9986-08A82DC4CD21}" type="pres">
      <dgm:prSet presAssocID="{4E6403A4-4DE5-4040-972E-7A98C6B78E99}" presName="background2" presStyleLbl="node2" presStyleIdx="1" presStyleCnt="2"/>
      <dgm:spPr/>
      <dgm:t>
        <a:bodyPr/>
        <a:lstStyle/>
        <a:p>
          <a:endParaRPr lang="pt-BR"/>
        </a:p>
      </dgm:t>
    </dgm:pt>
    <dgm:pt modelId="{14B9FBED-0705-4E99-8954-DE6F5B1E177B}" type="pres">
      <dgm:prSet presAssocID="{4E6403A4-4DE5-4040-972E-7A98C6B78E99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D6709D0-BF0F-4084-BE99-57FC24661EB6}" type="pres">
      <dgm:prSet presAssocID="{4E6403A4-4DE5-4040-972E-7A98C6B78E99}" presName="hierChild3" presStyleCnt="0"/>
      <dgm:spPr/>
      <dgm:t>
        <a:bodyPr/>
        <a:lstStyle/>
        <a:p>
          <a:endParaRPr lang="pt-BR"/>
        </a:p>
      </dgm:t>
    </dgm:pt>
    <dgm:pt modelId="{83302027-A6EE-4409-A3F9-5467BDF131F9}" type="pres">
      <dgm:prSet presAssocID="{5F0F7808-44F2-4B15-BB92-E64EF6AB18C9}" presName="Name17" presStyleLbl="parChTrans1D3" presStyleIdx="1" presStyleCnt="2"/>
      <dgm:spPr/>
      <dgm:t>
        <a:bodyPr/>
        <a:lstStyle/>
        <a:p>
          <a:endParaRPr lang="pt-BR"/>
        </a:p>
      </dgm:t>
    </dgm:pt>
    <dgm:pt modelId="{6640C653-2072-4B78-A0F9-9499B26A7284}" type="pres">
      <dgm:prSet presAssocID="{53265237-6E0F-4BB9-BBE5-6A31D6DDDC84}" presName="hierRoot3" presStyleCnt="0"/>
      <dgm:spPr/>
      <dgm:t>
        <a:bodyPr/>
        <a:lstStyle/>
        <a:p>
          <a:endParaRPr lang="pt-BR"/>
        </a:p>
      </dgm:t>
    </dgm:pt>
    <dgm:pt modelId="{C351C9EB-B642-4B8C-AC38-8F2E0D8E5A52}" type="pres">
      <dgm:prSet presAssocID="{53265237-6E0F-4BB9-BBE5-6A31D6DDDC84}" presName="composite3" presStyleCnt="0"/>
      <dgm:spPr/>
      <dgm:t>
        <a:bodyPr/>
        <a:lstStyle/>
        <a:p>
          <a:endParaRPr lang="pt-BR"/>
        </a:p>
      </dgm:t>
    </dgm:pt>
    <dgm:pt modelId="{C1B18034-8549-4388-AABF-68AD1C5FE0D7}" type="pres">
      <dgm:prSet presAssocID="{53265237-6E0F-4BB9-BBE5-6A31D6DDDC84}" presName="background3" presStyleLbl="node3" presStyleIdx="1" presStyleCnt="2"/>
      <dgm:spPr/>
      <dgm:t>
        <a:bodyPr/>
        <a:lstStyle/>
        <a:p>
          <a:endParaRPr lang="pt-BR"/>
        </a:p>
      </dgm:t>
    </dgm:pt>
    <dgm:pt modelId="{A0C2CA38-2EF2-45AE-BF81-390D0F259E91}" type="pres">
      <dgm:prSet presAssocID="{53265237-6E0F-4BB9-BBE5-6A31D6DDDC84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E4DAFDF-4C2E-4EC7-91F5-85AE55EB6FC9}" type="pres">
      <dgm:prSet presAssocID="{53265237-6E0F-4BB9-BBE5-6A31D6DDDC84}" presName="hierChild4" presStyleCnt="0"/>
      <dgm:spPr/>
      <dgm:t>
        <a:bodyPr/>
        <a:lstStyle/>
        <a:p>
          <a:endParaRPr lang="pt-BR"/>
        </a:p>
      </dgm:t>
    </dgm:pt>
    <dgm:pt modelId="{C23A56AB-C39E-40D6-B087-D47EFFADE2A6}" type="pres">
      <dgm:prSet presAssocID="{B352B55D-B880-4AEE-895A-30D742F64E39}" presName="Name23" presStyleLbl="parChTrans1D4" presStyleIdx="2" presStyleCnt="5"/>
      <dgm:spPr/>
      <dgm:t>
        <a:bodyPr/>
        <a:lstStyle/>
        <a:p>
          <a:endParaRPr lang="pt-BR"/>
        </a:p>
      </dgm:t>
    </dgm:pt>
    <dgm:pt modelId="{A98848F3-8072-41FE-BED5-4FA2B8A0388C}" type="pres">
      <dgm:prSet presAssocID="{6C05B1B0-D922-48F8-AE47-B41BDC2CC7AF}" presName="hierRoot4" presStyleCnt="0"/>
      <dgm:spPr/>
      <dgm:t>
        <a:bodyPr/>
        <a:lstStyle/>
        <a:p>
          <a:endParaRPr lang="pt-BR"/>
        </a:p>
      </dgm:t>
    </dgm:pt>
    <dgm:pt modelId="{A4C41407-4C47-45EE-B99B-6188B7B5B4AD}" type="pres">
      <dgm:prSet presAssocID="{6C05B1B0-D922-48F8-AE47-B41BDC2CC7AF}" presName="composite4" presStyleCnt="0"/>
      <dgm:spPr/>
      <dgm:t>
        <a:bodyPr/>
        <a:lstStyle/>
        <a:p>
          <a:endParaRPr lang="pt-BR"/>
        </a:p>
      </dgm:t>
    </dgm:pt>
    <dgm:pt modelId="{2AB1A561-935A-4AD5-B4CF-966FBEE3A678}" type="pres">
      <dgm:prSet presAssocID="{6C05B1B0-D922-48F8-AE47-B41BDC2CC7AF}" presName="background4" presStyleLbl="node4" presStyleIdx="2" presStyleCnt="5"/>
      <dgm:spPr/>
      <dgm:t>
        <a:bodyPr/>
        <a:lstStyle/>
        <a:p>
          <a:endParaRPr lang="pt-BR"/>
        </a:p>
      </dgm:t>
    </dgm:pt>
    <dgm:pt modelId="{3F5C7756-0D4A-4FB2-A515-F62DC50B5BA9}" type="pres">
      <dgm:prSet presAssocID="{6C05B1B0-D922-48F8-AE47-B41BDC2CC7AF}" presName="text4" presStyleLbl="fgAcc4" presStyleIdx="2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C33784F-7A0E-440E-A53B-A652C1DDACE4}" type="pres">
      <dgm:prSet presAssocID="{6C05B1B0-D922-48F8-AE47-B41BDC2CC7AF}" presName="hierChild5" presStyleCnt="0"/>
      <dgm:spPr/>
      <dgm:t>
        <a:bodyPr/>
        <a:lstStyle/>
        <a:p>
          <a:endParaRPr lang="pt-BR"/>
        </a:p>
      </dgm:t>
    </dgm:pt>
    <dgm:pt modelId="{2C0ADC2C-99BE-4440-B023-D4B8918ABDC8}" type="pres">
      <dgm:prSet presAssocID="{B45FDDE6-805B-4F4C-ACAB-FB94438F922C}" presName="Name23" presStyleLbl="parChTrans1D4" presStyleIdx="3" presStyleCnt="5"/>
      <dgm:spPr/>
      <dgm:t>
        <a:bodyPr/>
        <a:lstStyle/>
        <a:p>
          <a:endParaRPr lang="pt-BR"/>
        </a:p>
      </dgm:t>
    </dgm:pt>
    <dgm:pt modelId="{A58C9D63-7B1F-4F63-9CF0-C3F8280F0F41}" type="pres">
      <dgm:prSet presAssocID="{15D21BD8-125F-4858-B1A4-E12A2F2F96A7}" presName="hierRoot4" presStyleCnt="0"/>
      <dgm:spPr/>
      <dgm:t>
        <a:bodyPr/>
        <a:lstStyle/>
        <a:p>
          <a:endParaRPr lang="pt-BR"/>
        </a:p>
      </dgm:t>
    </dgm:pt>
    <dgm:pt modelId="{2166CB7F-0F7A-4BA6-946F-07B9CFEB5815}" type="pres">
      <dgm:prSet presAssocID="{15D21BD8-125F-4858-B1A4-E12A2F2F96A7}" presName="composite4" presStyleCnt="0"/>
      <dgm:spPr/>
      <dgm:t>
        <a:bodyPr/>
        <a:lstStyle/>
        <a:p>
          <a:endParaRPr lang="pt-BR"/>
        </a:p>
      </dgm:t>
    </dgm:pt>
    <dgm:pt modelId="{30143CA6-B100-4B9A-8BE3-F83E2EB5FA38}" type="pres">
      <dgm:prSet presAssocID="{15D21BD8-125F-4858-B1A4-E12A2F2F96A7}" presName="background4" presStyleLbl="node4" presStyleIdx="3" presStyleCnt="5"/>
      <dgm:spPr/>
      <dgm:t>
        <a:bodyPr/>
        <a:lstStyle/>
        <a:p>
          <a:endParaRPr lang="pt-BR"/>
        </a:p>
      </dgm:t>
    </dgm:pt>
    <dgm:pt modelId="{C03DBD30-A101-4A85-9262-3C6F55FDDCD3}" type="pres">
      <dgm:prSet presAssocID="{15D21BD8-125F-4858-B1A4-E12A2F2F96A7}" presName="text4" presStyleLbl="fgAcc4" presStyleIdx="3" presStyleCnt="5" custLinFactNeighborX="1729" custLinFactNeighborY="1156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2E1AF51-1B19-4EB0-8952-20F09B68BC6D}" type="pres">
      <dgm:prSet presAssocID="{15D21BD8-125F-4858-B1A4-E12A2F2F96A7}" presName="hierChild5" presStyleCnt="0"/>
      <dgm:spPr/>
      <dgm:t>
        <a:bodyPr/>
        <a:lstStyle/>
        <a:p>
          <a:endParaRPr lang="pt-BR"/>
        </a:p>
      </dgm:t>
    </dgm:pt>
    <dgm:pt modelId="{232C13BC-3137-4734-A2D3-ABC1EB1B8331}" type="pres">
      <dgm:prSet presAssocID="{E0BF9E42-8D75-4DC0-9346-C7A79A790403}" presName="Name23" presStyleLbl="parChTrans1D4" presStyleIdx="4" presStyleCnt="5"/>
      <dgm:spPr/>
      <dgm:t>
        <a:bodyPr/>
        <a:lstStyle/>
        <a:p>
          <a:endParaRPr lang="pt-BR"/>
        </a:p>
      </dgm:t>
    </dgm:pt>
    <dgm:pt modelId="{74FB2491-08CB-4272-AE3D-7FBD5C7DD11E}" type="pres">
      <dgm:prSet presAssocID="{F4CAE249-DFF7-4D77-922D-FFC03B4A3F0D}" presName="hierRoot4" presStyleCnt="0"/>
      <dgm:spPr/>
      <dgm:t>
        <a:bodyPr/>
        <a:lstStyle/>
        <a:p>
          <a:endParaRPr lang="pt-BR"/>
        </a:p>
      </dgm:t>
    </dgm:pt>
    <dgm:pt modelId="{6B1E9710-0E49-43C9-A235-372D7D5641FA}" type="pres">
      <dgm:prSet presAssocID="{F4CAE249-DFF7-4D77-922D-FFC03B4A3F0D}" presName="composite4" presStyleCnt="0"/>
      <dgm:spPr/>
      <dgm:t>
        <a:bodyPr/>
        <a:lstStyle/>
        <a:p>
          <a:endParaRPr lang="pt-BR"/>
        </a:p>
      </dgm:t>
    </dgm:pt>
    <dgm:pt modelId="{98387398-F3D6-4E4F-8540-084867E7D186}" type="pres">
      <dgm:prSet presAssocID="{F4CAE249-DFF7-4D77-922D-FFC03B4A3F0D}" presName="background4" presStyleLbl="node4" presStyleIdx="4" presStyleCnt="5"/>
      <dgm:spPr/>
      <dgm:t>
        <a:bodyPr/>
        <a:lstStyle/>
        <a:p>
          <a:endParaRPr lang="pt-BR"/>
        </a:p>
      </dgm:t>
    </dgm:pt>
    <dgm:pt modelId="{01E2E37E-8C23-4CE1-8E49-9B59BA3C2189}" type="pres">
      <dgm:prSet presAssocID="{F4CAE249-DFF7-4D77-922D-FFC03B4A3F0D}" presName="text4" presStyleLbl="fgAcc4" presStyleIdx="4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F141C89-5EBF-450E-B272-4D19E97C390B}" type="pres">
      <dgm:prSet presAssocID="{F4CAE249-DFF7-4D77-922D-FFC03B4A3F0D}" presName="hierChild5" presStyleCnt="0"/>
      <dgm:spPr/>
      <dgm:t>
        <a:bodyPr/>
        <a:lstStyle/>
        <a:p>
          <a:endParaRPr lang="pt-BR"/>
        </a:p>
      </dgm:t>
    </dgm:pt>
  </dgm:ptLst>
  <dgm:cxnLst>
    <dgm:cxn modelId="{A8DB0A39-73C9-4D5C-BF5F-DF1C56F56F3C}" srcId="{51CC2D1F-F708-410F-BF8C-D07CA14B908F}" destId="{4E6403A4-4DE5-4040-972E-7A98C6B78E99}" srcOrd="0" destOrd="0" parTransId="{27DDBC76-FCB0-4D5B-90A6-33E92B5B54C5}" sibTransId="{598FEFFE-9E5C-45A2-97B7-B86E439ED8C3}"/>
    <dgm:cxn modelId="{173CA557-6614-4835-9064-5F540F94F921}" type="presOf" srcId="{4EA98407-1486-422F-A85E-A8EE4D2880E9}" destId="{18DA96C5-FB24-45B8-8A4D-7B5256F7093B}" srcOrd="0" destOrd="0" presId="urn:microsoft.com/office/officeart/2005/8/layout/hierarchy1"/>
    <dgm:cxn modelId="{9A471772-F016-4E98-8456-2BB96533B40D}" srcId="{A66FFAC5-4D61-46B5-BF24-35158E91C781}" destId="{4EA98407-1486-422F-A85E-A8EE4D2880E9}" srcOrd="0" destOrd="0" parTransId="{39371BE7-EDB6-4B01-AC38-C863D4C16D3D}" sibTransId="{F1038CAC-A760-40AA-B675-3B7CEC2D269C}"/>
    <dgm:cxn modelId="{C72FBDD7-8D18-4B18-BE32-3A5219BCD57D}" type="presOf" srcId="{B45FDDE6-805B-4F4C-ACAB-FB94438F922C}" destId="{2C0ADC2C-99BE-4440-B023-D4B8918ABDC8}" srcOrd="0" destOrd="0" presId="urn:microsoft.com/office/officeart/2005/8/layout/hierarchy1"/>
    <dgm:cxn modelId="{9BEE28AA-EC5D-4893-A8E8-65212EC4A65C}" type="presOf" srcId="{4E6403A4-4DE5-4040-972E-7A98C6B78E99}" destId="{14B9FBED-0705-4E99-8954-DE6F5B1E177B}" srcOrd="0" destOrd="0" presId="urn:microsoft.com/office/officeart/2005/8/layout/hierarchy1"/>
    <dgm:cxn modelId="{B1427D1B-C844-4423-A293-A4498BEF2A41}" srcId="{CBE58AD8-C30F-4BA3-93FD-0AAECDD569A8}" destId="{1B2729DB-A758-42A8-9BB3-D328FC45A1BE}" srcOrd="0" destOrd="0" parTransId="{6644BF4E-ACA5-45D2-8AE6-A7E19B540CAD}" sibTransId="{70C6EDE4-CB22-4619-84E2-29A561A90E7F}"/>
    <dgm:cxn modelId="{8BA14824-08D5-4BAA-83A6-7E568D79A36B}" type="presOf" srcId="{300F1495-F429-4C04-8350-90FD0975E474}" destId="{EEC7BDD5-9560-4F08-84E7-3FB93D5899F0}" srcOrd="0" destOrd="0" presId="urn:microsoft.com/office/officeart/2005/8/layout/hierarchy1"/>
    <dgm:cxn modelId="{C7C7B7DE-D087-436B-A665-7EA0460C59F1}" srcId="{4E6403A4-4DE5-4040-972E-7A98C6B78E99}" destId="{53265237-6E0F-4BB9-BBE5-6A31D6DDDC84}" srcOrd="0" destOrd="0" parTransId="{5F0F7808-44F2-4B15-BB92-E64EF6AB18C9}" sibTransId="{44437065-03A0-4196-BA10-AA07E09E9EBA}"/>
    <dgm:cxn modelId="{C096532B-FC1D-49B2-932D-0EADA6C8E292}" type="presOf" srcId="{A40D5176-2F44-46CA-9A28-01F46D260697}" destId="{4D0E1FB2-4DF5-42E0-AF45-F28A7A5FC5ED}" srcOrd="0" destOrd="0" presId="urn:microsoft.com/office/officeart/2005/8/layout/hierarchy1"/>
    <dgm:cxn modelId="{F2FD4086-B763-498B-BAFA-47C86C96E3ED}" type="presOf" srcId="{51CC2D1F-F708-410F-BF8C-D07CA14B908F}" destId="{DDA71EBB-7875-4030-99BE-03CF8BCA371B}" srcOrd="0" destOrd="0" presId="urn:microsoft.com/office/officeart/2005/8/layout/hierarchy1"/>
    <dgm:cxn modelId="{EEFB1C31-24DB-4F2D-89B0-1B5E73F2B4FD}" type="presOf" srcId="{39371BE7-EDB6-4B01-AC38-C863D4C16D3D}" destId="{DFD77044-C6C9-4935-9CB6-BE428FA19944}" srcOrd="0" destOrd="0" presId="urn:microsoft.com/office/officeart/2005/8/layout/hierarchy1"/>
    <dgm:cxn modelId="{D46A95B5-563E-40DB-9802-8E8E65FBE65F}" type="presOf" srcId="{A66FFAC5-4D61-46B5-BF24-35158E91C781}" destId="{C1F55BDE-40FE-46B8-9CAD-4E0B8914F4E9}" srcOrd="0" destOrd="0" presId="urn:microsoft.com/office/officeart/2005/8/layout/hierarchy1"/>
    <dgm:cxn modelId="{5DB42EFA-D7B4-462D-97A2-AF013332BEDC}" srcId="{BFD6E4EC-D380-41F0-8477-C4B9F694390C}" destId="{51CC2D1F-F708-410F-BF8C-D07CA14B908F}" srcOrd="1" destOrd="0" parTransId="{7F90C951-00ED-4661-8884-D892D3960112}" sibTransId="{9D2D034B-103E-42A0-A004-1899E2F91765}"/>
    <dgm:cxn modelId="{DE322CF3-69A7-4ABF-9188-A2B42DBD8814}" srcId="{1B2729DB-A758-42A8-9BB3-D328FC45A1BE}" destId="{A66FFAC5-4D61-46B5-BF24-35158E91C781}" srcOrd="0" destOrd="0" parTransId="{973F09CB-4EDD-4FC4-9622-2BDF2EA0F06D}" sibTransId="{017FE0EA-3893-4443-A381-A9B515C62484}"/>
    <dgm:cxn modelId="{405980A4-8565-44E2-BECF-52BB4A35F8B1}" type="presOf" srcId="{973F09CB-4EDD-4FC4-9622-2BDF2EA0F06D}" destId="{C652F164-D79B-4A55-BD4A-9DF89E5FCFC9}" srcOrd="0" destOrd="0" presId="urn:microsoft.com/office/officeart/2005/8/layout/hierarchy1"/>
    <dgm:cxn modelId="{7712EAFC-5D85-42BE-AC6F-D45B19CD7608}" srcId="{53265237-6E0F-4BB9-BBE5-6A31D6DDDC84}" destId="{6C05B1B0-D922-48F8-AE47-B41BDC2CC7AF}" srcOrd="0" destOrd="0" parTransId="{B352B55D-B880-4AEE-895A-30D742F64E39}" sibTransId="{082164C0-346B-4C8E-A3AD-A525F97B07A9}"/>
    <dgm:cxn modelId="{5B3B7D69-2502-4E9B-8244-F0FB9D5A28A2}" type="presOf" srcId="{5F0F7808-44F2-4B15-BB92-E64EF6AB18C9}" destId="{83302027-A6EE-4409-A3F9-5467BDF131F9}" srcOrd="0" destOrd="0" presId="urn:microsoft.com/office/officeart/2005/8/layout/hierarchy1"/>
    <dgm:cxn modelId="{68CE7B3C-DFBE-4AEB-9C3E-C0B4B0010801}" srcId="{6C05B1B0-D922-48F8-AE47-B41BDC2CC7AF}" destId="{15D21BD8-125F-4858-B1A4-E12A2F2F96A7}" srcOrd="0" destOrd="0" parTransId="{B45FDDE6-805B-4F4C-ACAB-FB94438F922C}" sibTransId="{E513C5EE-43ED-43BB-A291-3FD8ACD6106B}"/>
    <dgm:cxn modelId="{DB1F2362-70C1-4D7E-A22E-8313B000A1EC}" srcId="{BFD6E4EC-D380-41F0-8477-C4B9F694390C}" destId="{CBE58AD8-C30F-4BA3-93FD-0AAECDD569A8}" srcOrd="0" destOrd="0" parTransId="{975E62D4-5777-435E-AE57-2B531917BB99}" sibTransId="{6ED7A996-6FF2-436F-8798-3B1CEB0FBEFB}"/>
    <dgm:cxn modelId="{CD57205C-E03B-4C04-9220-22132445F901}" type="presOf" srcId="{27DDBC76-FCB0-4D5B-90A6-33E92B5B54C5}" destId="{5F500AEC-26C6-42D6-8F49-5815ED0C4949}" srcOrd="0" destOrd="0" presId="urn:microsoft.com/office/officeart/2005/8/layout/hierarchy1"/>
    <dgm:cxn modelId="{E99CB92B-F7EC-455C-860D-5B2BA7E19709}" type="presOf" srcId="{BFD6E4EC-D380-41F0-8477-C4B9F694390C}" destId="{166849E4-9F93-4F3B-A6C6-53567DD8C186}" srcOrd="0" destOrd="0" presId="urn:microsoft.com/office/officeart/2005/8/layout/hierarchy1"/>
    <dgm:cxn modelId="{697E474D-E940-4F36-B2A6-643AE6AFFECB}" type="presOf" srcId="{6C05B1B0-D922-48F8-AE47-B41BDC2CC7AF}" destId="{3F5C7756-0D4A-4FB2-A515-F62DC50B5BA9}" srcOrd="0" destOrd="0" presId="urn:microsoft.com/office/officeart/2005/8/layout/hierarchy1"/>
    <dgm:cxn modelId="{394DF78D-A962-4D0B-B0BB-6DF573FA45B4}" type="presOf" srcId="{15D21BD8-125F-4858-B1A4-E12A2F2F96A7}" destId="{C03DBD30-A101-4A85-9262-3C6F55FDDCD3}" srcOrd="0" destOrd="0" presId="urn:microsoft.com/office/officeart/2005/8/layout/hierarchy1"/>
    <dgm:cxn modelId="{F660A28F-ACA8-4E67-98C8-84B6A4E84FB0}" type="presOf" srcId="{1B2729DB-A758-42A8-9BB3-D328FC45A1BE}" destId="{8966AA00-A36E-475A-B829-E3BC7EEE895A}" srcOrd="0" destOrd="0" presId="urn:microsoft.com/office/officeart/2005/8/layout/hierarchy1"/>
    <dgm:cxn modelId="{4816F95D-B9C3-473A-A483-FEB429E6F212}" srcId="{15D21BD8-125F-4858-B1A4-E12A2F2F96A7}" destId="{F4CAE249-DFF7-4D77-922D-FFC03B4A3F0D}" srcOrd="0" destOrd="0" parTransId="{E0BF9E42-8D75-4DC0-9346-C7A79A790403}" sibTransId="{315A077D-A34D-45D7-BE9D-BD50556E4CA0}"/>
    <dgm:cxn modelId="{B7DAF552-EA91-4A06-B4E9-1AC2D6306094}" type="presOf" srcId="{6644BF4E-ACA5-45D2-8AE6-A7E19B540CAD}" destId="{AD684F35-65A1-4194-A3E3-53A5717A6263}" srcOrd="0" destOrd="0" presId="urn:microsoft.com/office/officeart/2005/8/layout/hierarchy1"/>
    <dgm:cxn modelId="{1BCDBB00-F038-48A5-849A-FDA1D9EFF080}" type="presOf" srcId="{CBE58AD8-C30F-4BA3-93FD-0AAECDD569A8}" destId="{81E3D90D-3A53-436E-AF09-ADF2458860D0}" srcOrd="0" destOrd="0" presId="urn:microsoft.com/office/officeart/2005/8/layout/hierarchy1"/>
    <dgm:cxn modelId="{5F79CCC4-FC05-486D-87C7-D9628C4FA94F}" srcId="{4EA98407-1486-422F-A85E-A8EE4D2880E9}" destId="{A40D5176-2F44-46CA-9A28-01F46D260697}" srcOrd="0" destOrd="0" parTransId="{300F1495-F429-4C04-8350-90FD0975E474}" sibTransId="{569E437A-E999-44E2-BACA-A8FD2E6D1306}"/>
    <dgm:cxn modelId="{494450A7-4012-45A4-ABF5-FC5FFF2978D2}" type="presOf" srcId="{F4CAE249-DFF7-4D77-922D-FFC03B4A3F0D}" destId="{01E2E37E-8C23-4CE1-8E49-9B59BA3C2189}" srcOrd="0" destOrd="0" presId="urn:microsoft.com/office/officeart/2005/8/layout/hierarchy1"/>
    <dgm:cxn modelId="{17E1FE63-D648-4700-8702-7589825853BE}" type="presOf" srcId="{53265237-6E0F-4BB9-BBE5-6A31D6DDDC84}" destId="{A0C2CA38-2EF2-45AE-BF81-390D0F259E91}" srcOrd="0" destOrd="0" presId="urn:microsoft.com/office/officeart/2005/8/layout/hierarchy1"/>
    <dgm:cxn modelId="{FF975E10-EE02-466F-A68D-8B8895F00375}" type="presOf" srcId="{B352B55D-B880-4AEE-895A-30D742F64E39}" destId="{C23A56AB-C39E-40D6-B087-D47EFFADE2A6}" srcOrd="0" destOrd="0" presId="urn:microsoft.com/office/officeart/2005/8/layout/hierarchy1"/>
    <dgm:cxn modelId="{67E956C6-8191-46FA-8EAA-58F501FDD143}" type="presOf" srcId="{E0BF9E42-8D75-4DC0-9346-C7A79A790403}" destId="{232C13BC-3137-4734-A2D3-ABC1EB1B8331}" srcOrd="0" destOrd="0" presId="urn:microsoft.com/office/officeart/2005/8/layout/hierarchy1"/>
    <dgm:cxn modelId="{F7DEE064-9BA9-4BA2-B6BB-8DB1B793BE01}" type="presParOf" srcId="{166849E4-9F93-4F3B-A6C6-53567DD8C186}" destId="{ED773CC1-7CFE-42C6-B7FD-F32C9B24867B}" srcOrd="0" destOrd="0" presId="urn:microsoft.com/office/officeart/2005/8/layout/hierarchy1"/>
    <dgm:cxn modelId="{E4FC8B54-7658-4344-BE0E-28F5958A4A77}" type="presParOf" srcId="{ED773CC1-7CFE-42C6-B7FD-F32C9B24867B}" destId="{88FC2897-A0D1-4CB6-AFD7-FB749FCBF07E}" srcOrd="0" destOrd="0" presId="urn:microsoft.com/office/officeart/2005/8/layout/hierarchy1"/>
    <dgm:cxn modelId="{37894082-AA46-4467-BBC0-E50B20E4F618}" type="presParOf" srcId="{88FC2897-A0D1-4CB6-AFD7-FB749FCBF07E}" destId="{180D723F-8DCE-4AAF-98F2-EE57CCBB250F}" srcOrd="0" destOrd="0" presId="urn:microsoft.com/office/officeart/2005/8/layout/hierarchy1"/>
    <dgm:cxn modelId="{4E89C3E1-3C2A-41E0-B035-7AEAD3984F72}" type="presParOf" srcId="{88FC2897-A0D1-4CB6-AFD7-FB749FCBF07E}" destId="{81E3D90D-3A53-436E-AF09-ADF2458860D0}" srcOrd="1" destOrd="0" presId="urn:microsoft.com/office/officeart/2005/8/layout/hierarchy1"/>
    <dgm:cxn modelId="{F98EB7F9-B345-4CAB-9583-19830B262521}" type="presParOf" srcId="{ED773CC1-7CFE-42C6-B7FD-F32C9B24867B}" destId="{AD413861-F186-4E3C-B4E5-F9FBA001782F}" srcOrd="1" destOrd="0" presId="urn:microsoft.com/office/officeart/2005/8/layout/hierarchy1"/>
    <dgm:cxn modelId="{73FBEEFD-073D-4364-B62F-F474AEEEDABE}" type="presParOf" srcId="{AD413861-F186-4E3C-B4E5-F9FBA001782F}" destId="{AD684F35-65A1-4194-A3E3-53A5717A6263}" srcOrd="0" destOrd="0" presId="urn:microsoft.com/office/officeart/2005/8/layout/hierarchy1"/>
    <dgm:cxn modelId="{C869E871-BE7A-4998-832D-5730C9CF77B0}" type="presParOf" srcId="{AD413861-F186-4E3C-B4E5-F9FBA001782F}" destId="{727CDE06-53B0-44F0-9A94-7FD3A240D23E}" srcOrd="1" destOrd="0" presId="urn:microsoft.com/office/officeart/2005/8/layout/hierarchy1"/>
    <dgm:cxn modelId="{3089EC43-2F23-421C-B0D7-543431B373E3}" type="presParOf" srcId="{727CDE06-53B0-44F0-9A94-7FD3A240D23E}" destId="{F8441FF0-D5A7-4EAB-B5B1-59F05AD3BF05}" srcOrd="0" destOrd="0" presId="urn:microsoft.com/office/officeart/2005/8/layout/hierarchy1"/>
    <dgm:cxn modelId="{64779FF5-CEFF-4D24-BE12-589E7974F303}" type="presParOf" srcId="{F8441FF0-D5A7-4EAB-B5B1-59F05AD3BF05}" destId="{7C7626D1-59F8-48D1-8DC5-62425C65226C}" srcOrd="0" destOrd="0" presId="urn:microsoft.com/office/officeart/2005/8/layout/hierarchy1"/>
    <dgm:cxn modelId="{ABA5A2DD-5371-4E2C-B327-1BE868508A8F}" type="presParOf" srcId="{F8441FF0-D5A7-4EAB-B5B1-59F05AD3BF05}" destId="{8966AA00-A36E-475A-B829-E3BC7EEE895A}" srcOrd="1" destOrd="0" presId="urn:microsoft.com/office/officeart/2005/8/layout/hierarchy1"/>
    <dgm:cxn modelId="{9315274A-A17E-46F4-9C90-AA33013FAC81}" type="presParOf" srcId="{727CDE06-53B0-44F0-9A94-7FD3A240D23E}" destId="{567430EF-22F7-4D10-9E85-C8197DA2F419}" srcOrd="1" destOrd="0" presId="urn:microsoft.com/office/officeart/2005/8/layout/hierarchy1"/>
    <dgm:cxn modelId="{C4E3A9BB-8AAC-48CB-972E-AF0C68BE0F70}" type="presParOf" srcId="{567430EF-22F7-4D10-9E85-C8197DA2F419}" destId="{C652F164-D79B-4A55-BD4A-9DF89E5FCFC9}" srcOrd="0" destOrd="0" presId="urn:microsoft.com/office/officeart/2005/8/layout/hierarchy1"/>
    <dgm:cxn modelId="{658EC26C-0527-45FD-8E18-29892D187A02}" type="presParOf" srcId="{567430EF-22F7-4D10-9E85-C8197DA2F419}" destId="{00384FF6-A51F-48BC-99E1-94ECA3EE378E}" srcOrd="1" destOrd="0" presId="urn:microsoft.com/office/officeart/2005/8/layout/hierarchy1"/>
    <dgm:cxn modelId="{6C27DF59-129B-4975-89D7-CD895A7610E2}" type="presParOf" srcId="{00384FF6-A51F-48BC-99E1-94ECA3EE378E}" destId="{C6538D27-A76F-43C4-B501-28F452055C30}" srcOrd="0" destOrd="0" presId="urn:microsoft.com/office/officeart/2005/8/layout/hierarchy1"/>
    <dgm:cxn modelId="{9E1BFD9E-F66E-46FE-B6DA-8BA36D3D49F2}" type="presParOf" srcId="{C6538D27-A76F-43C4-B501-28F452055C30}" destId="{0BFFE74E-54F3-460F-8B27-C6ACB6C5EAF2}" srcOrd="0" destOrd="0" presId="urn:microsoft.com/office/officeart/2005/8/layout/hierarchy1"/>
    <dgm:cxn modelId="{DD420DD7-16FF-4FA5-8E91-4C380EC3A5AF}" type="presParOf" srcId="{C6538D27-A76F-43C4-B501-28F452055C30}" destId="{C1F55BDE-40FE-46B8-9CAD-4E0B8914F4E9}" srcOrd="1" destOrd="0" presId="urn:microsoft.com/office/officeart/2005/8/layout/hierarchy1"/>
    <dgm:cxn modelId="{0B2F4AF9-952C-4D8E-92D1-BC78087AF6EB}" type="presParOf" srcId="{00384FF6-A51F-48BC-99E1-94ECA3EE378E}" destId="{F968C8F6-0AF0-4D1C-AC59-5982C8DA7D4E}" srcOrd="1" destOrd="0" presId="urn:microsoft.com/office/officeart/2005/8/layout/hierarchy1"/>
    <dgm:cxn modelId="{3A8E50D8-94B4-466A-A5E5-063B120779A0}" type="presParOf" srcId="{F968C8F6-0AF0-4D1C-AC59-5982C8DA7D4E}" destId="{DFD77044-C6C9-4935-9CB6-BE428FA19944}" srcOrd="0" destOrd="0" presId="urn:microsoft.com/office/officeart/2005/8/layout/hierarchy1"/>
    <dgm:cxn modelId="{1CA23ADA-AC6C-4E5A-9EB2-B8B12DC4BE98}" type="presParOf" srcId="{F968C8F6-0AF0-4D1C-AC59-5982C8DA7D4E}" destId="{46A6326E-E11D-4350-80E0-D324FB5C0340}" srcOrd="1" destOrd="0" presId="urn:microsoft.com/office/officeart/2005/8/layout/hierarchy1"/>
    <dgm:cxn modelId="{088D3AFF-D1F4-4226-B5C7-B68914E4E474}" type="presParOf" srcId="{46A6326E-E11D-4350-80E0-D324FB5C0340}" destId="{1C69D5F9-1C61-4904-BBA0-4659E4A214F2}" srcOrd="0" destOrd="0" presId="urn:microsoft.com/office/officeart/2005/8/layout/hierarchy1"/>
    <dgm:cxn modelId="{6D0962FA-62FA-4085-B4AA-71D58FFE6075}" type="presParOf" srcId="{1C69D5F9-1C61-4904-BBA0-4659E4A214F2}" destId="{293FC744-7D7D-4722-8E99-4EB1B1E1B0FB}" srcOrd="0" destOrd="0" presId="urn:microsoft.com/office/officeart/2005/8/layout/hierarchy1"/>
    <dgm:cxn modelId="{B226717F-5A31-48C0-917D-8874B958A584}" type="presParOf" srcId="{1C69D5F9-1C61-4904-BBA0-4659E4A214F2}" destId="{18DA96C5-FB24-45B8-8A4D-7B5256F7093B}" srcOrd="1" destOrd="0" presId="urn:microsoft.com/office/officeart/2005/8/layout/hierarchy1"/>
    <dgm:cxn modelId="{A25090AF-CF42-44A8-B71A-E9A36954B830}" type="presParOf" srcId="{46A6326E-E11D-4350-80E0-D324FB5C0340}" destId="{6AF19AD4-3CEF-4A61-BBA8-FDFE1FAB1774}" srcOrd="1" destOrd="0" presId="urn:microsoft.com/office/officeart/2005/8/layout/hierarchy1"/>
    <dgm:cxn modelId="{4303E387-C54D-40B5-9ACD-40E63234B1AB}" type="presParOf" srcId="{6AF19AD4-3CEF-4A61-BBA8-FDFE1FAB1774}" destId="{EEC7BDD5-9560-4F08-84E7-3FB93D5899F0}" srcOrd="0" destOrd="0" presId="urn:microsoft.com/office/officeart/2005/8/layout/hierarchy1"/>
    <dgm:cxn modelId="{75377AC6-B38B-40AD-AE3B-DC5B60C3B019}" type="presParOf" srcId="{6AF19AD4-3CEF-4A61-BBA8-FDFE1FAB1774}" destId="{4EC31353-2291-4ED8-BDC9-6DBB16B1E7CA}" srcOrd="1" destOrd="0" presId="urn:microsoft.com/office/officeart/2005/8/layout/hierarchy1"/>
    <dgm:cxn modelId="{D884E655-3A52-456D-956F-42EB655C22C9}" type="presParOf" srcId="{4EC31353-2291-4ED8-BDC9-6DBB16B1E7CA}" destId="{33B06168-AAE4-496B-895A-611AA87D6285}" srcOrd="0" destOrd="0" presId="urn:microsoft.com/office/officeart/2005/8/layout/hierarchy1"/>
    <dgm:cxn modelId="{F3F6E263-808D-43B6-9BD6-9365FD4BA502}" type="presParOf" srcId="{33B06168-AAE4-496B-895A-611AA87D6285}" destId="{C5804BE1-82CA-4B91-982E-9AF631CB699A}" srcOrd="0" destOrd="0" presId="urn:microsoft.com/office/officeart/2005/8/layout/hierarchy1"/>
    <dgm:cxn modelId="{3F79273A-2845-480D-98A9-C13EB46A50AF}" type="presParOf" srcId="{33B06168-AAE4-496B-895A-611AA87D6285}" destId="{4D0E1FB2-4DF5-42E0-AF45-F28A7A5FC5ED}" srcOrd="1" destOrd="0" presId="urn:microsoft.com/office/officeart/2005/8/layout/hierarchy1"/>
    <dgm:cxn modelId="{51FF38B9-6434-472B-902C-401AC24DB573}" type="presParOf" srcId="{4EC31353-2291-4ED8-BDC9-6DBB16B1E7CA}" destId="{0C5AC9BF-FA30-417D-96AF-4A34F8F5DCBC}" srcOrd="1" destOrd="0" presId="urn:microsoft.com/office/officeart/2005/8/layout/hierarchy1"/>
    <dgm:cxn modelId="{676CA06F-4FB5-49CA-9E0D-57806824408F}" type="presParOf" srcId="{166849E4-9F93-4F3B-A6C6-53567DD8C186}" destId="{DF6C3319-4DB0-4D27-A990-5625D3B491DD}" srcOrd="1" destOrd="0" presId="urn:microsoft.com/office/officeart/2005/8/layout/hierarchy1"/>
    <dgm:cxn modelId="{98D6D141-552A-4813-954E-9353DCE52C29}" type="presParOf" srcId="{DF6C3319-4DB0-4D27-A990-5625D3B491DD}" destId="{C66DC870-29B5-4466-ABCD-E451837AD000}" srcOrd="0" destOrd="0" presId="urn:microsoft.com/office/officeart/2005/8/layout/hierarchy1"/>
    <dgm:cxn modelId="{6C7FBBD5-3A80-41BE-8C34-987EA1A082C7}" type="presParOf" srcId="{C66DC870-29B5-4466-ABCD-E451837AD000}" destId="{9573114C-EFEB-417D-B197-56AEB85EE233}" srcOrd="0" destOrd="0" presId="urn:microsoft.com/office/officeart/2005/8/layout/hierarchy1"/>
    <dgm:cxn modelId="{9292AE88-5A75-4643-8DFE-9429F7B94F6F}" type="presParOf" srcId="{C66DC870-29B5-4466-ABCD-E451837AD000}" destId="{DDA71EBB-7875-4030-99BE-03CF8BCA371B}" srcOrd="1" destOrd="0" presId="urn:microsoft.com/office/officeart/2005/8/layout/hierarchy1"/>
    <dgm:cxn modelId="{1A81E8F1-187E-4904-A719-2ECF7A49BE11}" type="presParOf" srcId="{DF6C3319-4DB0-4D27-A990-5625D3B491DD}" destId="{4502E8C3-0CF9-4645-988A-39E1FA7F7C67}" srcOrd="1" destOrd="0" presId="urn:microsoft.com/office/officeart/2005/8/layout/hierarchy1"/>
    <dgm:cxn modelId="{BF6B7741-B8DC-4619-9CF0-BDB6C262AAD6}" type="presParOf" srcId="{4502E8C3-0CF9-4645-988A-39E1FA7F7C67}" destId="{5F500AEC-26C6-42D6-8F49-5815ED0C4949}" srcOrd="0" destOrd="0" presId="urn:microsoft.com/office/officeart/2005/8/layout/hierarchy1"/>
    <dgm:cxn modelId="{C1989EAF-0CB6-4E9F-A830-2935B5D9B81B}" type="presParOf" srcId="{4502E8C3-0CF9-4645-988A-39E1FA7F7C67}" destId="{ED969D5D-91BC-4EC4-98AF-DEF051C8D8DB}" srcOrd="1" destOrd="0" presId="urn:microsoft.com/office/officeart/2005/8/layout/hierarchy1"/>
    <dgm:cxn modelId="{8F29DEC8-7F03-413D-9FC4-5000D4063C3E}" type="presParOf" srcId="{ED969D5D-91BC-4EC4-98AF-DEF051C8D8DB}" destId="{BE50FD73-F395-4474-8B00-33C088BA39A2}" srcOrd="0" destOrd="0" presId="urn:microsoft.com/office/officeart/2005/8/layout/hierarchy1"/>
    <dgm:cxn modelId="{783617A7-A0ED-4D1F-AE74-1AF6B3C5D8B7}" type="presParOf" srcId="{BE50FD73-F395-4474-8B00-33C088BA39A2}" destId="{54240AAB-F501-4DE3-9986-08A82DC4CD21}" srcOrd="0" destOrd="0" presId="urn:microsoft.com/office/officeart/2005/8/layout/hierarchy1"/>
    <dgm:cxn modelId="{D3B41786-B0B1-48B2-A9B8-03CDED160F37}" type="presParOf" srcId="{BE50FD73-F395-4474-8B00-33C088BA39A2}" destId="{14B9FBED-0705-4E99-8954-DE6F5B1E177B}" srcOrd="1" destOrd="0" presId="urn:microsoft.com/office/officeart/2005/8/layout/hierarchy1"/>
    <dgm:cxn modelId="{498C21F1-7261-4CF0-B28A-D70668059E75}" type="presParOf" srcId="{ED969D5D-91BC-4EC4-98AF-DEF051C8D8DB}" destId="{5D6709D0-BF0F-4084-BE99-57FC24661EB6}" srcOrd="1" destOrd="0" presId="urn:microsoft.com/office/officeart/2005/8/layout/hierarchy1"/>
    <dgm:cxn modelId="{C0DF689D-E831-4418-A1D5-005D23395C74}" type="presParOf" srcId="{5D6709D0-BF0F-4084-BE99-57FC24661EB6}" destId="{83302027-A6EE-4409-A3F9-5467BDF131F9}" srcOrd="0" destOrd="0" presId="urn:microsoft.com/office/officeart/2005/8/layout/hierarchy1"/>
    <dgm:cxn modelId="{3CF9A906-7A53-4E53-A025-C35DC39421D2}" type="presParOf" srcId="{5D6709D0-BF0F-4084-BE99-57FC24661EB6}" destId="{6640C653-2072-4B78-A0F9-9499B26A7284}" srcOrd="1" destOrd="0" presId="urn:microsoft.com/office/officeart/2005/8/layout/hierarchy1"/>
    <dgm:cxn modelId="{C0AAD887-E7C2-44E2-A867-41365890BB08}" type="presParOf" srcId="{6640C653-2072-4B78-A0F9-9499B26A7284}" destId="{C351C9EB-B642-4B8C-AC38-8F2E0D8E5A52}" srcOrd="0" destOrd="0" presId="urn:microsoft.com/office/officeart/2005/8/layout/hierarchy1"/>
    <dgm:cxn modelId="{C6B4E067-7338-4850-9DC7-E9B1E6D18655}" type="presParOf" srcId="{C351C9EB-B642-4B8C-AC38-8F2E0D8E5A52}" destId="{C1B18034-8549-4388-AABF-68AD1C5FE0D7}" srcOrd="0" destOrd="0" presId="urn:microsoft.com/office/officeart/2005/8/layout/hierarchy1"/>
    <dgm:cxn modelId="{C8D1E65E-A203-45E5-BC56-51F29E71A9CF}" type="presParOf" srcId="{C351C9EB-B642-4B8C-AC38-8F2E0D8E5A52}" destId="{A0C2CA38-2EF2-45AE-BF81-390D0F259E91}" srcOrd="1" destOrd="0" presId="urn:microsoft.com/office/officeart/2005/8/layout/hierarchy1"/>
    <dgm:cxn modelId="{A19D64BC-5B09-4743-B13B-350420687949}" type="presParOf" srcId="{6640C653-2072-4B78-A0F9-9499B26A7284}" destId="{4E4DAFDF-4C2E-4EC7-91F5-85AE55EB6FC9}" srcOrd="1" destOrd="0" presId="urn:microsoft.com/office/officeart/2005/8/layout/hierarchy1"/>
    <dgm:cxn modelId="{704F3CA9-FAC6-4AC9-889A-B97975B6D126}" type="presParOf" srcId="{4E4DAFDF-4C2E-4EC7-91F5-85AE55EB6FC9}" destId="{C23A56AB-C39E-40D6-B087-D47EFFADE2A6}" srcOrd="0" destOrd="0" presId="urn:microsoft.com/office/officeart/2005/8/layout/hierarchy1"/>
    <dgm:cxn modelId="{FE41FEB2-7F6E-4A0D-8B8F-BA313D834DB9}" type="presParOf" srcId="{4E4DAFDF-4C2E-4EC7-91F5-85AE55EB6FC9}" destId="{A98848F3-8072-41FE-BED5-4FA2B8A0388C}" srcOrd="1" destOrd="0" presId="urn:microsoft.com/office/officeart/2005/8/layout/hierarchy1"/>
    <dgm:cxn modelId="{326E5DAD-F112-46F7-8C80-85F717636F68}" type="presParOf" srcId="{A98848F3-8072-41FE-BED5-4FA2B8A0388C}" destId="{A4C41407-4C47-45EE-B99B-6188B7B5B4AD}" srcOrd="0" destOrd="0" presId="urn:microsoft.com/office/officeart/2005/8/layout/hierarchy1"/>
    <dgm:cxn modelId="{A224899C-457B-4969-849F-242A6C7077A5}" type="presParOf" srcId="{A4C41407-4C47-45EE-B99B-6188B7B5B4AD}" destId="{2AB1A561-935A-4AD5-B4CF-966FBEE3A678}" srcOrd="0" destOrd="0" presId="urn:microsoft.com/office/officeart/2005/8/layout/hierarchy1"/>
    <dgm:cxn modelId="{E1E2D5C8-CDAB-4713-9DA8-1946F465D7D7}" type="presParOf" srcId="{A4C41407-4C47-45EE-B99B-6188B7B5B4AD}" destId="{3F5C7756-0D4A-4FB2-A515-F62DC50B5BA9}" srcOrd="1" destOrd="0" presId="urn:microsoft.com/office/officeart/2005/8/layout/hierarchy1"/>
    <dgm:cxn modelId="{2F011B68-0619-4E7C-A24B-4C8BEFD252FF}" type="presParOf" srcId="{A98848F3-8072-41FE-BED5-4FA2B8A0388C}" destId="{5C33784F-7A0E-440E-A53B-A652C1DDACE4}" srcOrd="1" destOrd="0" presId="urn:microsoft.com/office/officeart/2005/8/layout/hierarchy1"/>
    <dgm:cxn modelId="{D122FE5A-174A-4A6F-A6D8-6D3BF6B4A0C0}" type="presParOf" srcId="{5C33784F-7A0E-440E-A53B-A652C1DDACE4}" destId="{2C0ADC2C-99BE-4440-B023-D4B8918ABDC8}" srcOrd="0" destOrd="0" presId="urn:microsoft.com/office/officeart/2005/8/layout/hierarchy1"/>
    <dgm:cxn modelId="{AD56998C-D0EB-4E72-8986-751F56AFE8C5}" type="presParOf" srcId="{5C33784F-7A0E-440E-A53B-A652C1DDACE4}" destId="{A58C9D63-7B1F-4F63-9CF0-C3F8280F0F41}" srcOrd="1" destOrd="0" presId="urn:microsoft.com/office/officeart/2005/8/layout/hierarchy1"/>
    <dgm:cxn modelId="{06E2D344-EDD1-4BD5-8F01-C7A07F225332}" type="presParOf" srcId="{A58C9D63-7B1F-4F63-9CF0-C3F8280F0F41}" destId="{2166CB7F-0F7A-4BA6-946F-07B9CFEB5815}" srcOrd="0" destOrd="0" presId="urn:microsoft.com/office/officeart/2005/8/layout/hierarchy1"/>
    <dgm:cxn modelId="{0B568794-B586-45EF-BB2C-4DFAEC41105F}" type="presParOf" srcId="{2166CB7F-0F7A-4BA6-946F-07B9CFEB5815}" destId="{30143CA6-B100-4B9A-8BE3-F83E2EB5FA38}" srcOrd="0" destOrd="0" presId="urn:microsoft.com/office/officeart/2005/8/layout/hierarchy1"/>
    <dgm:cxn modelId="{853746F6-063F-4DFB-8A78-739C05DC44BC}" type="presParOf" srcId="{2166CB7F-0F7A-4BA6-946F-07B9CFEB5815}" destId="{C03DBD30-A101-4A85-9262-3C6F55FDDCD3}" srcOrd="1" destOrd="0" presId="urn:microsoft.com/office/officeart/2005/8/layout/hierarchy1"/>
    <dgm:cxn modelId="{46355EAF-5A20-41BF-BF26-339F90F29A85}" type="presParOf" srcId="{A58C9D63-7B1F-4F63-9CF0-C3F8280F0F41}" destId="{E2E1AF51-1B19-4EB0-8952-20F09B68BC6D}" srcOrd="1" destOrd="0" presId="urn:microsoft.com/office/officeart/2005/8/layout/hierarchy1"/>
    <dgm:cxn modelId="{8952A917-55A0-426E-9CAA-3413A8CA5DDC}" type="presParOf" srcId="{E2E1AF51-1B19-4EB0-8952-20F09B68BC6D}" destId="{232C13BC-3137-4734-A2D3-ABC1EB1B8331}" srcOrd="0" destOrd="0" presId="urn:microsoft.com/office/officeart/2005/8/layout/hierarchy1"/>
    <dgm:cxn modelId="{811DBBB9-35D3-4428-ABA8-2B7347A0790F}" type="presParOf" srcId="{E2E1AF51-1B19-4EB0-8952-20F09B68BC6D}" destId="{74FB2491-08CB-4272-AE3D-7FBD5C7DD11E}" srcOrd="1" destOrd="0" presId="urn:microsoft.com/office/officeart/2005/8/layout/hierarchy1"/>
    <dgm:cxn modelId="{90D0A5CA-3753-4441-A52A-0348AB5FC22D}" type="presParOf" srcId="{74FB2491-08CB-4272-AE3D-7FBD5C7DD11E}" destId="{6B1E9710-0E49-43C9-A235-372D7D5641FA}" srcOrd="0" destOrd="0" presId="urn:microsoft.com/office/officeart/2005/8/layout/hierarchy1"/>
    <dgm:cxn modelId="{7CF3A64C-35FD-4925-A939-142ACCB9147E}" type="presParOf" srcId="{6B1E9710-0E49-43C9-A235-372D7D5641FA}" destId="{98387398-F3D6-4E4F-8540-084867E7D186}" srcOrd="0" destOrd="0" presId="urn:microsoft.com/office/officeart/2005/8/layout/hierarchy1"/>
    <dgm:cxn modelId="{8205FB40-DEEA-401A-BD07-1B4B394B40A8}" type="presParOf" srcId="{6B1E9710-0E49-43C9-A235-372D7D5641FA}" destId="{01E2E37E-8C23-4CE1-8E49-9B59BA3C2189}" srcOrd="1" destOrd="0" presId="urn:microsoft.com/office/officeart/2005/8/layout/hierarchy1"/>
    <dgm:cxn modelId="{715C78A2-372D-4B0D-8E66-AE2F7174DCF0}" type="presParOf" srcId="{74FB2491-08CB-4272-AE3D-7FBD5C7DD11E}" destId="{3F141C89-5EBF-450E-B272-4D19E97C390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84BD0-B141-4AE5-AFE9-7D561D9A14A2}">
      <dsp:nvSpPr>
        <dsp:cNvPr id="0" name=""/>
        <dsp:cNvSpPr/>
      </dsp:nvSpPr>
      <dsp:spPr>
        <a:xfrm>
          <a:off x="1838086" y="0"/>
          <a:ext cx="1838085" cy="1348020"/>
        </a:xfrm>
        <a:prstGeom prst="trapezoid">
          <a:avLst>
            <a:gd name="adj" fmla="val 681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 dirty="0" smtClean="0">
            <a:solidFill>
              <a:schemeClr val="bg1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>
              <a:solidFill>
                <a:schemeClr val="bg1"/>
              </a:solidFill>
            </a:rPr>
            <a:t>ORPLANA</a:t>
          </a:r>
          <a:endParaRPr lang="pt-BR" sz="2400" kern="1200" dirty="0">
            <a:solidFill>
              <a:schemeClr val="bg1"/>
            </a:solidFill>
          </a:endParaRPr>
        </a:p>
      </dsp:txBody>
      <dsp:txXfrm>
        <a:off x="1838086" y="0"/>
        <a:ext cx="1838085" cy="1348020"/>
      </dsp:txXfrm>
    </dsp:sp>
    <dsp:sp modelId="{22F4A754-3804-45F0-BCE2-E33D6316C896}">
      <dsp:nvSpPr>
        <dsp:cNvPr id="0" name=""/>
        <dsp:cNvSpPr/>
      </dsp:nvSpPr>
      <dsp:spPr>
        <a:xfrm>
          <a:off x="919043" y="1348020"/>
          <a:ext cx="3676171" cy="1348020"/>
        </a:xfrm>
        <a:prstGeom prst="trapezoid">
          <a:avLst>
            <a:gd name="adj" fmla="val 681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700" kern="1200" dirty="0" smtClean="0">
              <a:solidFill>
                <a:schemeClr val="bg1"/>
              </a:solidFill>
            </a:rPr>
            <a:t>Associações</a:t>
          </a:r>
          <a:endParaRPr lang="pt-BR" sz="3700" kern="1200" dirty="0">
            <a:solidFill>
              <a:schemeClr val="bg1"/>
            </a:solidFill>
          </a:endParaRPr>
        </a:p>
      </dsp:txBody>
      <dsp:txXfrm>
        <a:off x="1562373" y="1348020"/>
        <a:ext cx="2389511" cy="1348020"/>
      </dsp:txXfrm>
    </dsp:sp>
    <dsp:sp modelId="{E6F1D3BB-B649-4581-965C-4350A0369EBA}">
      <dsp:nvSpPr>
        <dsp:cNvPr id="0" name=""/>
        <dsp:cNvSpPr/>
      </dsp:nvSpPr>
      <dsp:spPr>
        <a:xfrm>
          <a:off x="0" y="2696041"/>
          <a:ext cx="5514258" cy="1348020"/>
        </a:xfrm>
        <a:prstGeom prst="trapezoid">
          <a:avLst>
            <a:gd name="adj" fmla="val 681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700" kern="1200" dirty="0" smtClean="0">
              <a:solidFill>
                <a:schemeClr val="bg1"/>
              </a:solidFill>
            </a:rPr>
            <a:t>Fornecedores</a:t>
          </a:r>
          <a:endParaRPr lang="pt-BR" sz="3700" kern="1200" dirty="0">
            <a:solidFill>
              <a:schemeClr val="bg1"/>
            </a:solidFill>
          </a:endParaRPr>
        </a:p>
      </dsp:txBody>
      <dsp:txXfrm>
        <a:off x="964995" y="2696041"/>
        <a:ext cx="3584267" cy="1348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4BB5F-6054-4656-862A-9F91FF6D6C62}">
      <dsp:nvSpPr>
        <dsp:cNvPr id="0" name=""/>
        <dsp:cNvSpPr/>
      </dsp:nvSpPr>
      <dsp:spPr>
        <a:xfrm>
          <a:off x="74627" y="1706"/>
          <a:ext cx="1355084" cy="13550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ORPLANA</a:t>
          </a:r>
          <a:endParaRPr lang="pt-BR" sz="1800" kern="1200" dirty="0"/>
        </a:p>
      </dsp:txBody>
      <dsp:txXfrm>
        <a:off x="273074" y="200153"/>
        <a:ext cx="958190" cy="958190"/>
      </dsp:txXfrm>
    </dsp:sp>
    <dsp:sp modelId="{7B1BDA53-9A6B-4B4D-B526-9F92E0C8B483}">
      <dsp:nvSpPr>
        <dsp:cNvPr id="0" name=""/>
        <dsp:cNvSpPr/>
      </dsp:nvSpPr>
      <dsp:spPr>
        <a:xfrm>
          <a:off x="359195" y="1466824"/>
          <a:ext cx="785949" cy="785949"/>
        </a:xfrm>
        <a:prstGeom prst="mathPlus">
          <a:avLst/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kern="1200"/>
        </a:p>
      </dsp:txBody>
      <dsp:txXfrm>
        <a:off x="463373" y="1767371"/>
        <a:ext cx="577593" cy="184855"/>
      </dsp:txXfrm>
    </dsp:sp>
    <dsp:sp modelId="{3AFCE2ED-E4FA-457C-BDC2-EF830F966C33}">
      <dsp:nvSpPr>
        <dsp:cNvPr id="0" name=""/>
        <dsp:cNvSpPr/>
      </dsp:nvSpPr>
      <dsp:spPr>
        <a:xfrm>
          <a:off x="74627" y="2362806"/>
          <a:ext cx="1355084" cy="13550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UNICA</a:t>
          </a:r>
          <a:endParaRPr lang="pt-BR" sz="1800" kern="1200" dirty="0"/>
        </a:p>
      </dsp:txBody>
      <dsp:txXfrm>
        <a:off x="273074" y="2561253"/>
        <a:ext cx="958190" cy="958190"/>
      </dsp:txXfrm>
    </dsp:sp>
    <dsp:sp modelId="{1BD04CA8-A74E-4532-8393-06B3CC97BFF3}">
      <dsp:nvSpPr>
        <dsp:cNvPr id="0" name=""/>
        <dsp:cNvSpPr/>
      </dsp:nvSpPr>
      <dsp:spPr>
        <a:xfrm>
          <a:off x="1632975" y="1607753"/>
          <a:ext cx="430916" cy="504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500" kern="1200"/>
        </a:p>
      </dsp:txBody>
      <dsp:txXfrm>
        <a:off x="1632975" y="1708571"/>
        <a:ext cx="301641" cy="302455"/>
      </dsp:txXfrm>
    </dsp:sp>
    <dsp:sp modelId="{953ADC2F-F587-44F4-AB52-2CBF11C1F581}">
      <dsp:nvSpPr>
        <dsp:cNvPr id="0" name=""/>
        <dsp:cNvSpPr/>
      </dsp:nvSpPr>
      <dsp:spPr>
        <a:xfrm>
          <a:off x="2242763" y="504714"/>
          <a:ext cx="2710169" cy="27101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CONSECANA: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CANATEC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Sistema ATR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Site CONSECANA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(</a:t>
          </a:r>
          <a:r>
            <a:rPr lang="pt-BR" sz="1800" kern="1200" dirty="0" err="1" smtClean="0"/>
            <a:t>SAPcana</a:t>
          </a:r>
          <a:r>
            <a:rPr lang="pt-BR" sz="1800" kern="1200" dirty="0" smtClean="0"/>
            <a:t>)</a:t>
          </a:r>
          <a:endParaRPr lang="pt-BR" sz="1800" kern="1200" dirty="0"/>
        </a:p>
      </dsp:txBody>
      <dsp:txXfrm>
        <a:off x="2639658" y="901609"/>
        <a:ext cx="1916379" cy="19163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FC9451-581D-486A-8D84-5028E80E3313}">
      <dsp:nvSpPr>
        <dsp:cNvPr id="0" name=""/>
        <dsp:cNvSpPr/>
      </dsp:nvSpPr>
      <dsp:spPr>
        <a:xfrm>
          <a:off x="0" y="263843"/>
          <a:ext cx="1356694" cy="13566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Kg ATR/t</a:t>
          </a:r>
          <a:endParaRPr lang="pt-BR" sz="2600" kern="1200" dirty="0"/>
        </a:p>
      </dsp:txBody>
      <dsp:txXfrm>
        <a:off x="198683" y="462526"/>
        <a:ext cx="959328" cy="959328"/>
      </dsp:txXfrm>
    </dsp:sp>
    <dsp:sp modelId="{A42EB3DF-E084-47DB-B274-6D22830F8608}">
      <dsp:nvSpPr>
        <dsp:cNvPr id="0" name=""/>
        <dsp:cNvSpPr/>
      </dsp:nvSpPr>
      <dsp:spPr>
        <a:xfrm>
          <a:off x="1437967" y="544247"/>
          <a:ext cx="786882" cy="786882"/>
        </a:xfrm>
        <a:prstGeom prst="mathMultiply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100" kern="1200"/>
        </a:p>
      </dsp:txBody>
      <dsp:txXfrm>
        <a:off x="1561523" y="667803"/>
        <a:ext cx="539770" cy="539770"/>
      </dsp:txXfrm>
    </dsp:sp>
    <dsp:sp modelId="{329A60BA-B306-4030-BBBB-C54C6F81499F}">
      <dsp:nvSpPr>
        <dsp:cNvPr id="0" name=""/>
        <dsp:cNvSpPr/>
      </dsp:nvSpPr>
      <dsp:spPr>
        <a:xfrm>
          <a:off x="2364928" y="268524"/>
          <a:ext cx="1356694" cy="13566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R$/kg ATR</a:t>
          </a:r>
          <a:endParaRPr lang="pt-BR" sz="2600" kern="1200" dirty="0"/>
        </a:p>
      </dsp:txBody>
      <dsp:txXfrm>
        <a:off x="2563611" y="467207"/>
        <a:ext cx="959328" cy="959328"/>
      </dsp:txXfrm>
    </dsp:sp>
    <dsp:sp modelId="{9EC113BA-42DF-423B-ABDC-F9532B556D72}">
      <dsp:nvSpPr>
        <dsp:cNvPr id="0" name=""/>
        <dsp:cNvSpPr/>
      </dsp:nvSpPr>
      <dsp:spPr>
        <a:xfrm>
          <a:off x="3831786" y="553430"/>
          <a:ext cx="786882" cy="786882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100" kern="1200"/>
        </a:p>
      </dsp:txBody>
      <dsp:txXfrm>
        <a:off x="3936087" y="715528"/>
        <a:ext cx="578280" cy="462686"/>
      </dsp:txXfrm>
    </dsp:sp>
    <dsp:sp modelId="{3419D02A-DD91-41F1-9847-3CC5880A5E66}">
      <dsp:nvSpPr>
        <dsp:cNvPr id="0" name=""/>
        <dsp:cNvSpPr/>
      </dsp:nvSpPr>
      <dsp:spPr>
        <a:xfrm>
          <a:off x="4728832" y="268524"/>
          <a:ext cx="1356694" cy="13566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Preço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R$/t</a:t>
          </a:r>
          <a:endParaRPr lang="pt-BR" sz="2600" kern="1200" dirty="0"/>
        </a:p>
      </dsp:txBody>
      <dsp:txXfrm>
        <a:off x="4927515" y="467207"/>
        <a:ext cx="959328" cy="9593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AA2D0-AC99-47F0-88F9-F1B70CE848E9}">
      <dsp:nvSpPr>
        <dsp:cNvPr id="0" name=""/>
        <dsp:cNvSpPr/>
      </dsp:nvSpPr>
      <dsp:spPr>
        <a:xfrm>
          <a:off x="0" y="218765"/>
          <a:ext cx="7980721" cy="1271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l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300" b="1" kern="1200" dirty="0" smtClean="0"/>
            <a:t>Preço da tonelada de cana</a:t>
          </a:r>
          <a:endParaRPr lang="pt-BR" sz="5300" b="1" kern="1200" dirty="0"/>
        </a:p>
      </dsp:txBody>
      <dsp:txXfrm>
        <a:off x="62055" y="280820"/>
        <a:ext cx="7856611" cy="11470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47142-5DF1-4D56-918A-5AF10A5287DF}">
      <dsp:nvSpPr>
        <dsp:cNvPr id="0" name=""/>
        <dsp:cNvSpPr/>
      </dsp:nvSpPr>
      <dsp:spPr>
        <a:xfrm>
          <a:off x="720003" y="188"/>
          <a:ext cx="1651624" cy="617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Laboratório</a:t>
          </a:r>
          <a:endParaRPr lang="pt-BR" sz="1800" kern="1200" dirty="0"/>
        </a:p>
      </dsp:txBody>
      <dsp:txXfrm>
        <a:off x="738076" y="18261"/>
        <a:ext cx="1615478" cy="580923"/>
      </dsp:txXfrm>
    </dsp:sp>
    <dsp:sp modelId="{764EF5FB-E9F6-4369-8E23-CC376108F5EF}">
      <dsp:nvSpPr>
        <dsp:cNvPr id="0" name=""/>
        <dsp:cNvSpPr/>
      </dsp:nvSpPr>
      <dsp:spPr>
        <a:xfrm rot="5400000">
          <a:off x="1393609" y="608106"/>
          <a:ext cx="231400" cy="2776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/>
        </a:p>
      </dsp:txBody>
      <dsp:txXfrm rot="-5400000">
        <a:off x="1426005" y="631246"/>
        <a:ext cx="166609" cy="161980"/>
      </dsp:txXfrm>
    </dsp:sp>
    <dsp:sp modelId="{A0D88BEC-8AC9-4C2E-88DC-F56664264CFD}">
      <dsp:nvSpPr>
        <dsp:cNvPr id="0" name=""/>
        <dsp:cNvSpPr/>
      </dsp:nvSpPr>
      <dsp:spPr>
        <a:xfrm>
          <a:off x="720003" y="925792"/>
          <a:ext cx="1651624" cy="6170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Monitoramento</a:t>
          </a:r>
          <a:endParaRPr lang="pt-BR" sz="1800" kern="1200" dirty="0"/>
        </a:p>
      </dsp:txBody>
      <dsp:txXfrm>
        <a:off x="738076" y="943865"/>
        <a:ext cx="1615478" cy="5809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88BEC-8AC9-4C2E-88DC-F56664264CFD}">
      <dsp:nvSpPr>
        <dsp:cNvPr id="0" name=""/>
        <dsp:cNvSpPr/>
      </dsp:nvSpPr>
      <dsp:spPr>
        <a:xfrm>
          <a:off x="377088" y="0"/>
          <a:ext cx="1402775" cy="6312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Mercado</a:t>
          </a:r>
          <a:endParaRPr lang="pt-BR" sz="2400" kern="1200" dirty="0"/>
        </a:p>
      </dsp:txBody>
      <dsp:txXfrm>
        <a:off x="395577" y="18489"/>
        <a:ext cx="1365797" cy="5942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67A90-9F8C-4F70-86F8-7DF7B2C31FBB}">
      <dsp:nvSpPr>
        <dsp:cNvPr id="0" name=""/>
        <dsp:cNvSpPr/>
      </dsp:nvSpPr>
      <dsp:spPr>
        <a:xfrm>
          <a:off x="466" y="1239302"/>
          <a:ext cx="617824" cy="6178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R$/kg ATR</a:t>
          </a:r>
          <a:endParaRPr lang="pt-BR" sz="1000" kern="1200" dirty="0"/>
        </a:p>
      </dsp:txBody>
      <dsp:txXfrm>
        <a:off x="90944" y="1329780"/>
        <a:ext cx="436868" cy="436868"/>
      </dsp:txXfrm>
    </dsp:sp>
    <dsp:sp modelId="{7B27332A-2292-4549-9152-723FF64075F4}">
      <dsp:nvSpPr>
        <dsp:cNvPr id="0" name=""/>
        <dsp:cNvSpPr/>
      </dsp:nvSpPr>
      <dsp:spPr>
        <a:xfrm>
          <a:off x="648090" y="1368189"/>
          <a:ext cx="358338" cy="358338"/>
        </a:xfrm>
        <a:prstGeom prst="mathMultiply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>
        <a:off x="704356" y="1424455"/>
        <a:ext cx="245806" cy="245806"/>
      </dsp:txXfrm>
    </dsp:sp>
    <dsp:sp modelId="{7C0767F5-9048-46B2-997E-BFF7228E633B}">
      <dsp:nvSpPr>
        <dsp:cNvPr id="0" name=""/>
        <dsp:cNvSpPr/>
      </dsp:nvSpPr>
      <dsp:spPr>
        <a:xfrm>
          <a:off x="1076962" y="1239302"/>
          <a:ext cx="617824" cy="6178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ATR/ t</a:t>
          </a:r>
          <a:endParaRPr lang="pt-BR" sz="1000" kern="1200" dirty="0"/>
        </a:p>
      </dsp:txBody>
      <dsp:txXfrm>
        <a:off x="1167440" y="1329780"/>
        <a:ext cx="436868" cy="436868"/>
      </dsp:txXfrm>
    </dsp:sp>
    <dsp:sp modelId="{7F67005F-C24E-4494-A915-33EFE3F04C9B}">
      <dsp:nvSpPr>
        <dsp:cNvPr id="0" name=""/>
        <dsp:cNvSpPr/>
      </dsp:nvSpPr>
      <dsp:spPr>
        <a:xfrm>
          <a:off x="1744954" y="1369045"/>
          <a:ext cx="358338" cy="358338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>
        <a:off x="1792452" y="1442863"/>
        <a:ext cx="263342" cy="210702"/>
      </dsp:txXfrm>
    </dsp:sp>
    <dsp:sp modelId="{619C5173-E568-4E30-B5E5-68876DD1A7E1}">
      <dsp:nvSpPr>
        <dsp:cNvPr id="0" name=""/>
        <dsp:cNvSpPr/>
      </dsp:nvSpPr>
      <dsp:spPr>
        <a:xfrm>
          <a:off x="2153925" y="1239302"/>
          <a:ext cx="617824" cy="6178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>
              <a:hlinkClick xmlns:r="http://schemas.openxmlformats.org/officeDocument/2006/relationships" r:id="" action="ppaction://hlinksldjump"/>
            </a:rPr>
            <a:t>Preço/t</a:t>
          </a:r>
          <a:endParaRPr lang="pt-BR" sz="1000" kern="1200" dirty="0"/>
        </a:p>
      </dsp:txBody>
      <dsp:txXfrm>
        <a:off x="2244403" y="1329780"/>
        <a:ext cx="436868" cy="4368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BE9B5-CBD1-4EA8-8B7E-F815E5A28012}">
      <dsp:nvSpPr>
        <dsp:cNvPr id="0" name=""/>
        <dsp:cNvSpPr/>
      </dsp:nvSpPr>
      <dsp:spPr>
        <a:xfrm rot="16200000">
          <a:off x="234032" y="-234032"/>
          <a:ext cx="1008140" cy="147620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Mix de produção</a:t>
          </a:r>
          <a:endParaRPr lang="pt-BR" sz="1800" kern="1200" dirty="0"/>
        </a:p>
      </dsp:txBody>
      <dsp:txXfrm rot="5400000">
        <a:off x="-1" y="1"/>
        <a:ext cx="1476205" cy="756105"/>
      </dsp:txXfrm>
    </dsp:sp>
    <dsp:sp modelId="{0AECB51D-456F-4585-AF17-64C22F94609C}">
      <dsp:nvSpPr>
        <dsp:cNvPr id="0" name=""/>
        <dsp:cNvSpPr/>
      </dsp:nvSpPr>
      <dsp:spPr>
        <a:xfrm>
          <a:off x="1476205" y="0"/>
          <a:ext cx="1476205" cy="100814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Curva de comercialização</a:t>
          </a:r>
          <a:endParaRPr lang="pt-BR" sz="1400" kern="1200" dirty="0"/>
        </a:p>
      </dsp:txBody>
      <dsp:txXfrm>
        <a:off x="1476205" y="0"/>
        <a:ext cx="1476205" cy="756105"/>
      </dsp:txXfrm>
    </dsp:sp>
    <dsp:sp modelId="{DEF70E66-06C1-41CD-B09E-8A6AD801F1BE}">
      <dsp:nvSpPr>
        <dsp:cNvPr id="0" name=""/>
        <dsp:cNvSpPr/>
      </dsp:nvSpPr>
      <dsp:spPr>
        <a:xfrm rot="10800000">
          <a:off x="0" y="1008140"/>
          <a:ext cx="1476205" cy="100814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Participação</a:t>
          </a:r>
          <a:endParaRPr lang="pt-BR" sz="1900" kern="1200" dirty="0"/>
        </a:p>
      </dsp:txBody>
      <dsp:txXfrm rot="10800000">
        <a:off x="0" y="1260175"/>
        <a:ext cx="1476205" cy="756105"/>
      </dsp:txXfrm>
    </dsp:sp>
    <dsp:sp modelId="{1A8F7050-A6FC-407A-81A2-D4A0F226DA77}">
      <dsp:nvSpPr>
        <dsp:cNvPr id="0" name=""/>
        <dsp:cNvSpPr/>
      </dsp:nvSpPr>
      <dsp:spPr>
        <a:xfrm rot="5400000">
          <a:off x="1710237" y="774107"/>
          <a:ext cx="1008140" cy="147620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Tributos</a:t>
          </a:r>
          <a:endParaRPr lang="pt-BR" sz="1900" kern="1200" dirty="0"/>
        </a:p>
      </dsp:txBody>
      <dsp:txXfrm rot="-5400000">
        <a:off x="1476205" y="1260175"/>
        <a:ext cx="1476205" cy="756105"/>
      </dsp:txXfrm>
    </dsp:sp>
    <dsp:sp modelId="{E8958ED4-1D4D-43BD-9E49-AE75336DD14D}">
      <dsp:nvSpPr>
        <dsp:cNvPr id="0" name=""/>
        <dsp:cNvSpPr/>
      </dsp:nvSpPr>
      <dsp:spPr>
        <a:xfrm>
          <a:off x="720098" y="756104"/>
          <a:ext cx="1512212" cy="50407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CONSECANA</a:t>
          </a:r>
          <a:endParaRPr lang="pt-BR" sz="1600" kern="1200" dirty="0"/>
        </a:p>
      </dsp:txBody>
      <dsp:txXfrm>
        <a:off x="744705" y="780711"/>
        <a:ext cx="1462998" cy="45485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C13BC-3137-4734-A2D3-ABC1EB1B8331}">
      <dsp:nvSpPr>
        <dsp:cNvPr id="0" name=""/>
        <dsp:cNvSpPr/>
      </dsp:nvSpPr>
      <dsp:spPr>
        <a:xfrm>
          <a:off x="2189969" y="5322478"/>
          <a:ext cx="91440" cy="262065"/>
        </a:xfrm>
        <a:custGeom>
          <a:avLst/>
          <a:gdLst/>
          <a:ahLst/>
          <a:cxnLst/>
          <a:rect l="0" t="0" r="0" b="0"/>
          <a:pathLst>
            <a:path>
              <a:moveTo>
                <a:pt x="66565" y="0"/>
              </a:moveTo>
              <a:lnTo>
                <a:pt x="66565" y="150378"/>
              </a:lnTo>
              <a:lnTo>
                <a:pt x="45720" y="150378"/>
              </a:lnTo>
              <a:lnTo>
                <a:pt x="45720" y="2620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0ADC2C-99BE-4440-B023-D4B8918ABDC8}">
      <dsp:nvSpPr>
        <dsp:cNvPr id="0" name=""/>
        <dsp:cNvSpPr/>
      </dsp:nvSpPr>
      <dsp:spPr>
        <a:xfrm>
          <a:off x="2189969" y="4117706"/>
          <a:ext cx="91440" cy="4392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516"/>
              </a:lnTo>
              <a:lnTo>
                <a:pt x="66565" y="327516"/>
              </a:lnTo>
              <a:lnTo>
                <a:pt x="66565" y="4392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3A56AB-C39E-40D6-B087-D47EFFADE2A6}">
      <dsp:nvSpPr>
        <dsp:cNvPr id="0" name=""/>
        <dsp:cNvSpPr/>
      </dsp:nvSpPr>
      <dsp:spPr>
        <a:xfrm>
          <a:off x="2189969" y="3001502"/>
          <a:ext cx="91440" cy="3506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6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02027-A6EE-4409-A3F9-5467BDF131F9}">
      <dsp:nvSpPr>
        <dsp:cNvPr id="0" name=""/>
        <dsp:cNvSpPr/>
      </dsp:nvSpPr>
      <dsp:spPr>
        <a:xfrm>
          <a:off x="2189969" y="1885298"/>
          <a:ext cx="91440" cy="3506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6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500AEC-26C6-42D6-8F49-5815ED0C4949}">
      <dsp:nvSpPr>
        <dsp:cNvPr id="0" name=""/>
        <dsp:cNvSpPr/>
      </dsp:nvSpPr>
      <dsp:spPr>
        <a:xfrm>
          <a:off x="2189969" y="769095"/>
          <a:ext cx="91440" cy="3506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6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C7BDD5-9560-4F08-84E7-3FB93D5899F0}">
      <dsp:nvSpPr>
        <dsp:cNvPr id="0" name=""/>
        <dsp:cNvSpPr/>
      </dsp:nvSpPr>
      <dsp:spPr>
        <a:xfrm>
          <a:off x="716432" y="4117706"/>
          <a:ext cx="91440" cy="3506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6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D77044-C6C9-4935-9CB6-BE428FA19944}">
      <dsp:nvSpPr>
        <dsp:cNvPr id="0" name=""/>
        <dsp:cNvSpPr/>
      </dsp:nvSpPr>
      <dsp:spPr>
        <a:xfrm>
          <a:off x="716432" y="3001502"/>
          <a:ext cx="91440" cy="3506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6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52F164-D79B-4A55-BD4A-9DF89E5FCFC9}">
      <dsp:nvSpPr>
        <dsp:cNvPr id="0" name=""/>
        <dsp:cNvSpPr/>
      </dsp:nvSpPr>
      <dsp:spPr>
        <a:xfrm>
          <a:off x="716432" y="1885298"/>
          <a:ext cx="91440" cy="3506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6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684F35-65A1-4194-A3E3-53A5717A6263}">
      <dsp:nvSpPr>
        <dsp:cNvPr id="0" name=""/>
        <dsp:cNvSpPr/>
      </dsp:nvSpPr>
      <dsp:spPr>
        <a:xfrm>
          <a:off x="716432" y="769095"/>
          <a:ext cx="91440" cy="3506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06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0D723F-8DCE-4AAF-98F2-EE57CCBB250F}">
      <dsp:nvSpPr>
        <dsp:cNvPr id="0" name=""/>
        <dsp:cNvSpPr/>
      </dsp:nvSpPr>
      <dsp:spPr>
        <a:xfrm>
          <a:off x="159342" y="3525"/>
          <a:ext cx="1205620" cy="76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E3D90D-3A53-436E-AF09-ADF2458860D0}">
      <dsp:nvSpPr>
        <dsp:cNvPr id="0" name=""/>
        <dsp:cNvSpPr/>
      </dsp:nvSpPr>
      <dsp:spPr>
        <a:xfrm>
          <a:off x="293300" y="130785"/>
          <a:ext cx="1205620" cy="765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Mercado externo (US$)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 dirty="0"/>
        </a:p>
      </dsp:txBody>
      <dsp:txXfrm>
        <a:off x="315723" y="153208"/>
        <a:ext cx="1160774" cy="720723"/>
      </dsp:txXfrm>
    </dsp:sp>
    <dsp:sp modelId="{7C7626D1-59F8-48D1-8DC5-62425C65226C}">
      <dsp:nvSpPr>
        <dsp:cNvPr id="0" name=""/>
        <dsp:cNvSpPr/>
      </dsp:nvSpPr>
      <dsp:spPr>
        <a:xfrm>
          <a:off x="159342" y="1119729"/>
          <a:ext cx="1205620" cy="76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6AA00-A36E-475A-B829-E3BC7EEE895A}">
      <dsp:nvSpPr>
        <dsp:cNvPr id="0" name=""/>
        <dsp:cNvSpPr/>
      </dsp:nvSpPr>
      <dsp:spPr>
        <a:xfrm>
          <a:off x="293300" y="1246989"/>
          <a:ext cx="1205620" cy="765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Açúcar branco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(NYBOT)</a:t>
          </a:r>
          <a:endParaRPr lang="pt-BR" sz="1100" kern="1200" dirty="0"/>
        </a:p>
      </dsp:txBody>
      <dsp:txXfrm>
        <a:off x="315723" y="1269412"/>
        <a:ext cx="1160774" cy="720723"/>
      </dsp:txXfrm>
    </dsp:sp>
    <dsp:sp modelId="{0BFFE74E-54F3-460F-8B27-C6ACB6C5EAF2}">
      <dsp:nvSpPr>
        <dsp:cNvPr id="0" name=""/>
        <dsp:cNvSpPr/>
      </dsp:nvSpPr>
      <dsp:spPr>
        <a:xfrm>
          <a:off x="159342" y="2235933"/>
          <a:ext cx="1205620" cy="76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55BDE-40FE-46B8-9CAD-4E0B8914F4E9}">
      <dsp:nvSpPr>
        <dsp:cNvPr id="0" name=""/>
        <dsp:cNvSpPr/>
      </dsp:nvSpPr>
      <dsp:spPr>
        <a:xfrm>
          <a:off x="293300" y="2363193"/>
          <a:ext cx="1205620" cy="765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Açúcar VHP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(NYBOT)</a:t>
          </a:r>
          <a:endParaRPr lang="pt-BR" sz="1100" kern="1200" dirty="0"/>
        </a:p>
      </dsp:txBody>
      <dsp:txXfrm>
        <a:off x="315723" y="2385616"/>
        <a:ext cx="1160774" cy="720723"/>
      </dsp:txXfrm>
    </dsp:sp>
    <dsp:sp modelId="{293FC744-7D7D-4722-8E99-4EB1B1E1B0FB}">
      <dsp:nvSpPr>
        <dsp:cNvPr id="0" name=""/>
        <dsp:cNvSpPr/>
      </dsp:nvSpPr>
      <dsp:spPr>
        <a:xfrm>
          <a:off x="159342" y="3352137"/>
          <a:ext cx="1205620" cy="76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A96C5-FB24-45B8-8A4D-7B5256F7093B}">
      <dsp:nvSpPr>
        <dsp:cNvPr id="0" name=""/>
        <dsp:cNvSpPr/>
      </dsp:nvSpPr>
      <dsp:spPr>
        <a:xfrm>
          <a:off x="293300" y="3479397"/>
          <a:ext cx="1205620" cy="765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Etanol anidro</a:t>
          </a:r>
        </a:p>
      </dsp:txBody>
      <dsp:txXfrm>
        <a:off x="315723" y="3501820"/>
        <a:ext cx="1160774" cy="720723"/>
      </dsp:txXfrm>
    </dsp:sp>
    <dsp:sp modelId="{C5804BE1-82CA-4B91-982E-9AF631CB699A}">
      <dsp:nvSpPr>
        <dsp:cNvPr id="0" name=""/>
        <dsp:cNvSpPr/>
      </dsp:nvSpPr>
      <dsp:spPr>
        <a:xfrm>
          <a:off x="159342" y="4468341"/>
          <a:ext cx="1205620" cy="76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E1FB2-4DF5-42E0-AF45-F28A7A5FC5ED}">
      <dsp:nvSpPr>
        <dsp:cNvPr id="0" name=""/>
        <dsp:cNvSpPr/>
      </dsp:nvSpPr>
      <dsp:spPr>
        <a:xfrm>
          <a:off x="293300" y="4595601"/>
          <a:ext cx="1205620" cy="765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Etanol hidratado</a:t>
          </a:r>
        </a:p>
      </dsp:txBody>
      <dsp:txXfrm>
        <a:off x="315723" y="4618024"/>
        <a:ext cx="1160774" cy="720723"/>
      </dsp:txXfrm>
    </dsp:sp>
    <dsp:sp modelId="{9573114C-EFEB-417D-B197-56AEB85EE233}">
      <dsp:nvSpPr>
        <dsp:cNvPr id="0" name=""/>
        <dsp:cNvSpPr/>
      </dsp:nvSpPr>
      <dsp:spPr>
        <a:xfrm>
          <a:off x="1632878" y="3525"/>
          <a:ext cx="1205620" cy="76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71EBB-7875-4030-99BE-03CF8BCA371B}">
      <dsp:nvSpPr>
        <dsp:cNvPr id="0" name=""/>
        <dsp:cNvSpPr/>
      </dsp:nvSpPr>
      <dsp:spPr>
        <a:xfrm>
          <a:off x="1766836" y="130785"/>
          <a:ext cx="1205620" cy="765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Mercado interno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(R$) (CEPEA/ESALQ</a:t>
          </a:r>
        </a:p>
      </dsp:txBody>
      <dsp:txXfrm>
        <a:off x="1789259" y="153208"/>
        <a:ext cx="1160774" cy="720723"/>
      </dsp:txXfrm>
    </dsp:sp>
    <dsp:sp modelId="{54240AAB-F501-4DE3-9986-08A82DC4CD21}">
      <dsp:nvSpPr>
        <dsp:cNvPr id="0" name=""/>
        <dsp:cNvSpPr/>
      </dsp:nvSpPr>
      <dsp:spPr>
        <a:xfrm>
          <a:off x="1632878" y="1119729"/>
          <a:ext cx="1205620" cy="76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9FBED-0705-4E99-8954-DE6F5B1E177B}">
      <dsp:nvSpPr>
        <dsp:cNvPr id="0" name=""/>
        <dsp:cNvSpPr/>
      </dsp:nvSpPr>
      <dsp:spPr>
        <a:xfrm>
          <a:off x="1766836" y="1246989"/>
          <a:ext cx="1205620" cy="765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Açúcar branco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(NYBOT)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Contratos +spot</a:t>
          </a:r>
          <a:endParaRPr lang="pt-BR" sz="1100" kern="1200" dirty="0"/>
        </a:p>
      </dsp:txBody>
      <dsp:txXfrm>
        <a:off x="1789259" y="1269412"/>
        <a:ext cx="1160774" cy="720723"/>
      </dsp:txXfrm>
    </dsp:sp>
    <dsp:sp modelId="{C1B18034-8549-4388-AABF-68AD1C5FE0D7}">
      <dsp:nvSpPr>
        <dsp:cNvPr id="0" name=""/>
        <dsp:cNvSpPr/>
      </dsp:nvSpPr>
      <dsp:spPr>
        <a:xfrm>
          <a:off x="1632878" y="2235933"/>
          <a:ext cx="1205620" cy="76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2CA38-2EF2-45AE-BF81-390D0F259E91}">
      <dsp:nvSpPr>
        <dsp:cNvPr id="0" name=""/>
        <dsp:cNvSpPr/>
      </dsp:nvSpPr>
      <dsp:spPr>
        <a:xfrm>
          <a:off x="1766836" y="2363193"/>
          <a:ext cx="1205620" cy="765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Etanol anidro carburante</a:t>
          </a:r>
          <a:endParaRPr lang="pt-BR" sz="1100" kern="1200" dirty="0"/>
        </a:p>
      </dsp:txBody>
      <dsp:txXfrm>
        <a:off x="1789259" y="2385616"/>
        <a:ext cx="1160774" cy="720723"/>
      </dsp:txXfrm>
    </dsp:sp>
    <dsp:sp modelId="{2AB1A561-935A-4AD5-B4CF-966FBEE3A678}">
      <dsp:nvSpPr>
        <dsp:cNvPr id="0" name=""/>
        <dsp:cNvSpPr/>
      </dsp:nvSpPr>
      <dsp:spPr>
        <a:xfrm>
          <a:off x="1632878" y="3352137"/>
          <a:ext cx="1205620" cy="76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C7756-0D4A-4FB2-A515-F62DC50B5BA9}">
      <dsp:nvSpPr>
        <dsp:cNvPr id="0" name=""/>
        <dsp:cNvSpPr/>
      </dsp:nvSpPr>
      <dsp:spPr>
        <a:xfrm>
          <a:off x="1766836" y="3479397"/>
          <a:ext cx="1205620" cy="765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Etanol hidratado carburante</a:t>
          </a:r>
          <a:endParaRPr lang="pt-BR" sz="1100" kern="1200" dirty="0"/>
        </a:p>
      </dsp:txBody>
      <dsp:txXfrm>
        <a:off x="1789259" y="3501820"/>
        <a:ext cx="1160774" cy="720723"/>
      </dsp:txXfrm>
    </dsp:sp>
    <dsp:sp modelId="{30143CA6-B100-4B9A-8BE3-F83E2EB5FA38}">
      <dsp:nvSpPr>
        <dsp:cNvPr id="0" name=""/>
        <dsp:cNvSpPr/>
      </dsp:nvSpPr>
      <dsp:spPr>
        <a:xfrm>
          <a:off x="1653724" y="4556909"/>
          <a:ext cx="1205620" cy="76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DBD30-A101-4A85-9262-3C6F55FDDCD3}">
      <dsp:nvSpPr>
        <dsp:cNvPr id="0" name=""/>
        <dsp:cNvSpPr/>
      </dsp:nvSpPr>
      <dsp:spPr>
        <a:xfrm>
          <a:off x="1787681" y="4684169"/>
          <a:ext cx="1205620" cy="765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Etanol anidro industrial </a:t>
          </a:r>
          <a:endParaRPr lang="pt-BR" sz="1100" kern="1200" dirty="0"/>
        </a:p>
      </dsp:txBody>
      <dsp:txXfrm>
        <a:off x="1810104" y="4706592"/>
        <a:ext cx="1160774" cy="720723"/>
      </dsp:txXfrm>
    </dsp:sp>
    <dsp:sp modelId="{98387398-F3D6-4E4F-8540-084867E7D186}">
      <dsp:nvSpPr>
        <dsp:cNvPr id="0" name=""/>
        <dsp:cNvSpPr/>
      </dsp:nvSpPr>
      <dsp:spPr>
        <a:xfrm>
          <a:off x="1632878" y="5584544"/>
          <a:ext cx="1205620" cy="76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2E37E-8C23-4CE1-8E49-9B59BA3C2189}">
      <dsp:nvSpPr>
        <dsp:cNvPr id="0" name=""/>
        <dsp:cNvSpPr/>
      </dsp:nvSpPr>
      <dsp:spPr>
        <a:xfrm>
          <a:off x="1766836" y="5711804"/>
          <a:ext cx="1205620" cy="765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Etanol hidratado industrial</a:t>
          </a:r>
          <a:endParaRPr lang="pt-BR" sz="1100" kern="1200" dirty="0"/>
        </a:p>
      </dsp:txBody>
      <dsp:txXfrm>
        <a:off x="1789259" y="5734227"/>
        <a:ext cx="1160774" cy="720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38640-E4F2-4D27-9185-977BF0DA8A2F}" type="datetimeFigureOut">
              <a:rPr lang="pt-BR" smtClean="0"/>
              <a:pPr/>
              <a:t>23/10/2015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1F554-465F-48C9-8F44-07D27B05054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42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1F554-465F-48C9-8F44-07D27B05054E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31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1F554-465F-48C9-8F44-07D27B05054E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2094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1F554-465F-48C9-8F44-07D27B05054E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6884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9672F-1647-47A0-B2DD-13687E916584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9550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A profissionalização da associação pode conferir uma maior proteção contra o privilégio de associados dirigentes em detrimento dos demais.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65978AA-41E0-49B0-9D91-5DC840A623C5}" type="slidenum">
              <a:rPr lang="pt-BR" altLang="pt-BR">
                <a:latin typeface="Calibri" panose="020F0502020204030204" pitchFamily="34" charset="0"/>
              </a:rPr>
              <a:pPr eaLnBrk="1" hangingPunct="1"/>
              <a:t>14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86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A profissionalização da associação pode conferir uma maior proteção contra o privilégio de associados dirigentes em detrimento dos demais.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65978AA-41E0-49B0-9D91-5DC840A623C5}" type="slidenum">
              <a:rPr lang="pt-BR" altLang="pt-BR">
                <a:latin typeface="Calibri" panose="020F0502020204030204" pitchFamily="34" charset="0"/>
              </a:rPr>
              <a:pPr eaLnBrk="1" hangingPunct="1"/>
              <a:t>15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1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7E66-4342-4DDF-9EDB-987A80469621}" type="datetime1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6388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5C35-07D8-4099-AFBD-CC22E585B90F}" type="datetime1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991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3BE5-5149-4302-96F3-2A000239F41C}" type="datetime1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014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98F1-BA28-44B5-9339-EB3F366233D0}" type="datetime1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18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9960-F8F9-4BEA-B3CE-922DC71C60E1}" type="datetime1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054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0975-C102-4F69-866C-DC86B90A91F3}" type="datetime1">
              <a:rPr lang="pt-BR" smtClean="0"/>
              <a:t>23/10/2015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24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9A980-348B-4110-ABAA-C0779DC008B6}" type="datetime1">
              <a:rPr lang="pt-BR" smtClean="0"/>
              <a:t>23/10/2015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452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4721-2DD8-4651-8929-3F7C65F9DB1D}" type="datetime1">
              <a:rPr lang="pt-BR" smtClean="0"/>
              <a:t>23/10/2015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17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234D-5CDF-438D-8E62-72D5AA32EAD3}" type="datetime1">
              <a:rPr lang="pt-BR" smtClean="0"/>
              <a:t>23/10/2015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31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0910-4FE5-4F8A-9C22-132362231B88}" type="datetime1">
              <a:rPr lang="pt-BR" smtClean="0"/>
              <a:t>23/10/2015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048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ECB9-69B2-48A1-9E9A-D3FD677A626C}" type="datetime1">
              <a:rPr lang="pt-BR" smtClean="0"/>
              <a:t>23/10/2015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158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B0B87-3BC3-4216-9516-E1113F435176}" type="datetime1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60CA3-B623-4D36-9F02-22111CCE12A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387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nsecana.com.br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" Target="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3" Type="http://schemas.openxmlformats.org/officeDocument/2006/relationships/diagramLayout" Target="../diagrams/layout3.xml"/><Relationship Id="rId21" Type="http://schemas.microsoft.com/office/2007/relationships/diagramDrawing" Target="../diagrams/drawing6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slide" Target="slide18.xml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406012" y="267094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 importância das Associações no relacionamento entre fornecedores e indústrias</a:t>
            </a:r>
            <a:endParaRPr lang="pt-BR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828800" y="5722374"/>
            <a:ext cx="8534400" cy="966019"/>
          </a:xfrm>
        </p:spPr>
        <p:txBody>
          <a:bodyPr/>
          <a:lstStyle/>
          <a:p>
            <a:pPr algn="r"/>
            <a:r>
              <a:rPr lang="pt-BR" dirty="0" smtClean="0"/>
              <a:t>Roberto de Campos Sachs</a:t>
            </a:r>
            <a:endParaRPr lang="pt-BR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8882-5126-4D13-84BB-06F4B2E68C43}" type="datetime1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78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622648" y="2014620"/>
            <a:ext cx="8905824" cy="4577489"/>
            <a:chOff x="98648" y="1109518"/>
            <a:chExt cx="8905824" cy="4577489"/>
          </a:xfrm>
        </p:grpSpPr>
        <p:sp>
          <p:nvSpPr>
            <p:cNvPr id="32" name="Retângulo 31"/>
            <p:cNvSpPr/>
            <p:nvPr/>
          </p:nvSpPr>
          <p:spPr>
            <a:xfrm>
              <a:off x="5587550" y="1109518"/>
              <a:ext cx="3416921" cy="273630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pt-BR" sz="1600" dirty="0">
                  <a:latin typeface="Garamond" panose="02020404030301010803" pitchFamily="18" charset="0"/>
                </a:rPr>
                <a:t>Por meio da ORPLANA, a indústria tem acesso à informações dos produtores independentes de cana e tem a oportunidade</a:t>
              </a:r>
            </a:p>
            <a:p>
              <a:pPr algn="r"/>
              <a:r>
                <a:rPr lang="pt-BR" sz="1600" dirty="0">
                  <a:latin typeface="Garamond" panose="02020404030301010803" pitchFamily="18" charset="0"/>
                </a:rPr>
                <a:t> de debater questões</a:t>
              </a:r>
            </a:p>
            <a:p>
              <a:pPr algn="r"/>
              <a:r>
                <a:rPr lang="pt-BR" sz="1600" dirty="0">
                  <a:latin typeface="Garamond" panose="02020404030301010803" pitchFamily="18" charset="0"/>
                </a:rPr>
                <a:t> específicas do setor </a:t>
              </a:r>
            </a:p>
            <a:p>
              <a:pPr algn="r"/>
              <a:r>
                <a:rPr lang="pt-BR" sz="1600" dirty="0">
                  <a:latin typeface="Garamond" panose="02020404030301010803" pitchFamily="18" charset="0"/>
                </a:rPr>
                <a:t>levando em consideração </a:t>
              </a:r>
            </a:p>
            <a:p>
              <a:pPr algn="r"/>
              <a:r>
                <a:rPr lang="pt-BR" sz="1600" dirty="0">
                  <a:latin typeface="Garamond" panose="02020404030301010803" pitchFamily="18" charset="0"/>
                </a:rPr>
                <a:t>a visão consolidada </a:t>
              </a:r>
            </a:p>
            <a:p>
              <a:pPr algn="r"/>
              <a:r>
                <a:rPr lang="pt-BR" sz="1600" dirty="0">
                  <a:latin typeface="Garamond" panose="02020404030301010803" pitchFamily="18" charset="0"/>
                </a:rPr>
                <a:t>da produção agrícola.</a:t>
              </a:r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98648" y="1109518"/>
              <a:ext cx="8905824" cy="4577489"/>
              <a:chOff x="98648" y="1109518"/>
              <a:chExt cx="8905824" cy="4577489"/>
            </a:xfrm>
          </p:grpSpPr>
          <p:sp>
            <p:nvSpPr>
              <p:cNvPr id="33" name="Retângulo 32"/>
              <p:cNvSpPr/>
              <p:nvPr/>
            </p:nvSpPr>
            <p:spPr>
              <a:xfrm>
                <a:off x="175922" y="4503075"/>
                <a:ext cx="8828550" cy="1183932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b" anchorCtr="0"/>
              <a:lstStyle/>
              <a:p>
                <a:pPr algn="ctr"/>
                <a:r>
                  <a:rPr lang="pt-BR" sz="1600" dirty="0">
                    <a:latin typeface="Garamond" panose="02020404030301010803" pitchFamily="18" charset="0"/>
                  </a:rPr>
                  <a:t>As associações de produtores de cana, bem como os produtores independentes veem a ORPLANA como a oportunidade de comunicação com a indústria e governo.</a:t>
                </a:r>
              </a:p>
            </p:txBody>
          </p:sp>
          <p:sp>
            <p:nvSpPr>
              <p:cNvPr id="31" name="Retângulo 30"/>
              <p:cNvSpPr/>
              <p:nvPr/>
            </p:nvSpPr>
            <p:spPr>
              <a:xfrm>
                <a:off x="98648" y="1109518"/>
                <a:ext cx="3326490" cy="2441869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600" dirty="0">
                    <a:latin typeface="Garamond" panose="02020404030301010803" pitchFamily="18" charset="0"/>
                  </a:rPr>
                  <a:t>A ORPLANA é responsável pela consolidação dos interesses dos produtores de cana e argumentação junto ao Governo. </a:t>
                </a:r>
              </a:p>
              <a:p>
                <a:r>
                  <a:rPr lang="pt-BR" sz="1600" dirty="0" smtClean="0">
                    <a:latin typeface="Garamond" panose="02020404030301010803" pitchFamily="18" charset="0"/>
                  </a:rPr>
                  <a:t>O </a:t>
                </a:r>
                <a:r>
                  <a:rPr lang="pt-BR" sz="1600" dirty="0">
                    <a:latin typeface="Garamond" panose="02020404030301010803" pitchFamily="18" charset="0"/>
                  </a:rPr>
                  <a:t>Governo vê a ORPLANA </a:t>
                </a:r>
              </a:p>
              <a:p>
                <a:r>
                  <a:rPr lang="pt-BR" sz="1600" dirty="0">
                    <a:latin typeface="Garamond" panose="02020404030301010803" pitchFamily="18" charset="0"/>
                  </a:rPr>
                  <a:t>como a entidade centralizadora </a:t>
                </a:r>
              </a:p>
              <a:p>
                <a:r>
                  <a:rPr lang="pt-BR" sz="1600" dirty="0">
                    <a:latin typeface="Garamond" panose="02020404030301010803" pitchFamily="18" charset="0"/>
                  </a:rPr>
                  <a:t>do setor produtivo de </a:t>
                </a:r>
              </a:p>
              <a:p>
                <a:r>
                  <a:rPr lang="pt-BR" sz="1600" dirty="0">
                    <a:latin typeface="Garamond" panose="02020404030301010803" pitchFamily="18" charset="0"/>
                  </a:rPr>
                  <a:t>cana-de-açúcar, sendo o </a:t>
                </a:r>
              </a:p>
              <a:p>
                <a:r>
                  <a:rPr lang="pt-BR" sz="1600" dirty="0">
                    <a:latin typeface="Garamond" panose="02020404030301010803" pitchFamily="18" charset="0"/>
                  </a:rPr>
                  <a:t>meio para mudanças.</a:t>
                </a:r>
              </a:p>
            </p:txBody>
          </p:sp>
          <p:sp>
            <p:nvSpPr>
              <p:cNvPr id="6" name="Rosca 5"/>
              <p:cNvSpPr/>
              <p:nvPr/>
            </p:nvSpPr>
            <p:spPr>
              <a:xfrm>
                <a:off x="2627784" y="1523421"/>
                <a:ext cx="3816424" cy="3556497"/>
              </a:xfrm>
              <a:prstGeom prst="donut">
                <a:avLst>
                  <a:gd name="adj" fmla="val 26224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" name="Conector reto 7"/>
              <p:cNvCxnSpPr/>
              <p:nvPr/>
            </p:nvCxnSpPr>
            <p:spPr>
              <a:xfrm>
                <a:off x="3995936" y="1412776"/>
                <a:ext cx="792088" cy="504056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reto 8"/>
              <p:cNvCxnSpPr/>
              <p:nvPr/>
            </p:nvCxnSpPr>
            <p:spPr>
              <a:xfrm flipV="1">
                <a:off x="4139952" y="1916832"/>
                <a:ext cx="648072" cy="72008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to 11"/>
              <p:cNvCxnSpPr/>
              <p:nvPr/>
            </p:nvCxnSpPr>
            <p:spPr>
              <a:xfrm>
                <a:off x="5503443" y="3408420"/>
                <a:ext cx="297959" cy="60191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/>
              <p:cNvCxnSpPr/>
              <p:nvPr/>
            </p:nvCxnSpPr>
            <p:spPr>
              <a:xfrm flipH="1">
                <a:off x="5798452" y="3805084"/>
                <a:ext cx="573748" cy="205246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to 20"/>
              <p:cNvCxnSpPr/>
              <p:nvPr/>
            </p:nvCxnSpPr>
            <p:spPr>
              <a:xfrm flipV="1">
                <a:off x="2805050" y="3551387"/>
                <a:ext cx="288032" cy="72008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/>
              <p:cNvCxnSpPr/>
              <p:nvPr/>
            </p:nvCxnSpPr>
            <p:spPr>
              <a:xfrm flipH="1" flipV="1">
                <a:off x="3086961" y="3570049"/>
                <a:ext cx="602942" cy="5839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CaixaDeTexto 26"/>
              <p:cNvSpPr txBox="1"/>
              <p:nvPr/>
            </p:nvSpPr>
            <p:spPr>
              <a:xfrm>
                <a:off x="2732354" y="2465600"/>
                <a:ext cx="1318763" cy="400110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pt-BR" sz="2000" b="1" dirty="0">
                    <a:solidFill>
                      <a:schemeClr val="bg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Garamond" panose="02020404030301010803" pitchFamily="18" charset="0"/>
                  </a:rPr>
                  <a:t>Governo</a:t>
                </a:r>
              </a:p>
            </p:txBody>
          </p:sp>
          <p:sp>
            <p:nvSpPr>
              <p:cNvPr id="28" name="CaixaDeTexto 27"/>
              <p:cNvSpPr txBox="1"/>
              <p:nvPr/>
            </p:nvSpPr>
            <p:spPr>
              <a:xfrm>
                <a:off x="5022193" y="2486229"/>
                <a:ext cx="1566031" cy="400110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Garamond" panose="02020404030301010803" pitchFamily="18" charset="0"/>
                  </a:rPr>
                  <a:t>Indústria</a:t>
                </a:r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3772299" y="4385596"/>
                <a:ext cx="1566031" cy="400110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Garamond" panose="02020404030301010803" pitchFamily="18" charset="0"/>
                  </a:rPr>
                  <a:t>Associações</a:t>
                </a:r>
              </a:p>
            </p:txBody>
          </p:sp>
          <p:pic>
            <p:nvPicPr>
              <p:cNvPr id="30" name="Imagem 29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77659" y="3043202"/>
                <a:ext cx="1753171" cy="531414"/>
              </a:xfrm>
              <a:prstGeom prst="rect">
                <a:avLst/>
              </a:prstGeom>
            </p:spPr>
          </p:pic>
        </p:grpSp>
      </p:grpSp>
      <p:sp>
        <p:nvSpPr>
          <p:cNvPr id="34" name="Título 1"/>
          <p:cNvSpPr>
            <a:spLocks noGrp="1"/>
          </p:cNvSpPr>
          <p:nvPr>
            <p:ph type="title"/>
          </p:nvPr>
        </p:nvSpPr>
        <p:spPr>
          <a:xfrm>
            <a:off x="214250" y="489071"/>
            <a:ext cx="5360867" cy="140487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pt-BR" sz="2800" dirty="0">
                <a:latin typeface="Garamond" panose="02020404030301010803" pitchFamily="18" charset="0"/>
              </a:rPr>
              <a:t>A ORPLANA é o elo integrador entre a produção de cana, o governo e a indústria 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20D8-26AF-4BFB-9C2B-0FE1021522AE}" type="datetime1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862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ítulo 3"/>
          <p:cNvSpPr>
            <a:spLocks noGrp="1"/>
          </p:cNvSpPr>
          <p:nvPr>
            <p:ph type="title"/>
          </p:nvPr>
        </p:nvSpPr>
        <p:spPr>
          <a:xfrm>
            <a:off x="351790" y="457200"/>
            <a:ext cx="4728210" cy="130048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t-BR" altLang="pt-BR" dirty="0" smtClean="0">
                <a:latin typeface="Garamond" panose="02020404030301010803" pitchFamily="18" charset="0"/>
              </a:rPr>
              <a:t>Serviços Prestados pela ORPLANA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51790" y="2397760"/>
            <a:ext cx="9411970" cy="428752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900"/>
              </a:spcBef>
              <a:defRPr/>
            </a:pPr>
            <a:r>
              <a:rPr lang="pt-BR" sz="2000" b="1" dirty="0">
                <a:latin typeface="Garamond" panose="02020404030301010803" pitchFamily="18" charset="0"/>
              </a:rPr>
              <a:t>Assessoria técnica</a:t>
            </a:r>
          </a:p>
          <a:p>
            <a:pPr lvl="1">
              <a:spcBef>
                <a:spcPts val="900"/>
              </a:spcBef>
              <a:defRPr/>
            </a:pPr>
            <a:r>
              <a:rPr lang="pt-BR" sz="2000" dirty="0">
                <a:latin typeface="Garamond" panose="02020404030301010803" pitchFamily="18" charset="0"/>
              </a:rPr>
              <a:t>Treinamento de fiscais de laboratório das associações</a:t>
            </a:r>
          </a:p>
          <a:p>
            <a:pPr lvl="1">
              <a:spcBef>
                <a:spcPts val="900"/>
              </a:spcBef>
              <a:defRPr/>
            </a:pPr>
            <a:r>
              <a:rPr lang="pt-BR" sz="2000" dirty="0">
                <a:latin typeface="Garamond" panose="02020404030301010803" pitchFamily="18" charset="0"/>
              </a:rPr>
              <a:t>Vistorias de laboratórios das usinas</a:t>
            </a:r>
          </a:p>
          <a:p>
            <a:pPr lvl="1">
              <a:spcBef>
                <a:spcPts val="900"/>
              </a:spcBef>
              <a:defRPr/>
            </a:pPr>
            <a:r>
              <a:rPr lang="pt-BR" sz="2000" dirty="0">
                <a:latin typeface="Garamond" panose="02020404030301010803" pitchFamily="18" charset="0"/>
              </a:rPr>
              <a:t>Difusão de conhecimentos técnicos</a:t>
            </a:r>
          </a:p>
          <a:p>
            <a:pPr>
              <a:spcBef>
                <a:spcPts val="900"/>
              </a:spcBef>
              <a:defRPr/>
            </a:pPr>
            <a:r>
              <a:rPr lang="pt-BR" sz="2000" b="1" dirty="0">
                <a:latin typeface="Garamond" panose="02020404030301010803" pitchFamily="18" charset="0"/>
              </a:rPr>
              <a:t>Assessoria jurídica</a:t>
            </a:r>
          </a:p>
          <a:p>
            <a:pPr lvl="1">
              <a:spcBef>
                <a:spcPts val="900"/>
              </a:spcBef>
              <a:defRPr/>
            </a:pPr>
            <a:r>
              <a:rPr lang="pt-BR" sz="2000" dirty="0">
                <a:latin typeface="Garamond" panose="02020404030301010803" pitchFamily="18" charset="0"/>
              </a:rPr>
              <a:t>Serviços oferecido às associadas</a:t>
            </a:r>
          </a:p>
          <a:p>
            <a:pPr>
              <a:spcBef>
                <a:spcPts val="900"/>
              </a:spcBef>
              <a:defRPr/>
            </a:pPr>
            <a:r>
              <a:rPr lang="pt-BR" sz="2000" b="1" dirty="0">
                <a:latin typeface="Garamond" panose="02020404030301010803" pitchFamily="18" charset="0"/>
              </a:rPr>
              <a:t>Difusão de conhecimento </a:t>
            </a:r>
            <a:r>
              <a:rPr lang="pt-BR" sz="2000" dirty="0">
                <a:latin typeface="Garamond" panose="02020404030301010803" pitchFamily="18" charset="0"/>
              </a:rPr>
              <a:t>entre associações do setor</a:t>
            </a:r>
          </a:p>
          <a:p>
            <a:pPr>
              <a:spcBef>
                <a:spcPts val="900"/>
              </a:spcBef>
              <a:defRPr/>
            </a:pPr>
            <a:r>
              <a:rPr lang="pt-BR" sz="2000" b="1" dirty="0">
                <a:latin typeface="Garamond" panose="02020404030301010803" pitchFamily="18" charset="0"/>
              </a:rPr>
              <a:t>Diálogo com órgãos públicos </a:t>
            </a:r>
            <a:r>
              <a:rPr lang="pt-BR" sz="2000" dirty="0">
                <a:latin typeface="Garamond" panose="02020404030301010803" pitchFamily="18" charset="0"/>
              </a:rPr>
              <a:t>e privados e sociedade no âmbito nacional e internacional</a:t>
            </a:r>
          </a:p>
          <a:p>
            <a:pPr>
              <a:spcBef>
                <a:spcPts val="900"/>
              </a:spcBef>
              <a:defRPr/>
            </a:pPr>
            <a:r>
              <a:rPr lang="pt-BR" sz="2000" b="1" dirty="0">
                <a:latin typeface="Garamond" panose="02020404030301010803" pitchFamily="18" charset="0"/>
              </a:rPr>
              <a:t>Defesa do papel do produtor </a:t>
            </a:r>
            <a:r>
              <a:rPr lang="pt-BR" sz="2000" dirty="0">
                <a:latin typeface="Garamond" panose="02020404030301010803" pitchFamily="18" charset="0"/>
              </a:rPr>
              <a:t>na economia e dos interesses desse setor.</a:t>
            </a:r>
          </a:p>
          <a:p>
            <a:pPr>
              <a:spcBef>
                <a:spcPts val="900"/>
              </a:spcBef>
              <a:defRPr/>
            </a:pPr>
            <a:r>
              <a:rPr lang="pt-BR" sz="2000" dirty="0">
                <a:latin typeface="Garamond" panose="02020404030301010803" pitchFamily="18" charset="0"/>
              </a:rPr>
              <a:t>Elaboração do </a:t>
            </a:r>
            <a:r>
              <a:rPr lang="pt-BR" sz="2000" b="1" dirty="0" err="1">
                <a:latin typeface="Garamond" panose="02020404030301010803" pitchFamily="18" charset="0"/>
              </a:rPr>
              <a:t>Consecana</a:t>
            </a:r>
            <a:r>
              <a:rPr lang="pt-BR" sz="2000" dirty="0">
                <a:latin typeface="Garamond" panose="02020404030301010803" pitchFamily="18" charset="0"/>
              </a:rPr>
              <a:t> juntamente com a </a:t>
            </a:r>
            <a:r>
              <a:rPr lang="pt-BR" sz="2000" dirty="0" smtClean="0">
                <a:latin typeface="Garamond" panose="02020404030301010803" pitchFamily="18" charset="0"/>
              </a:rPr>
              <a:t>UNICA</a:t>
            </a:r>
            <a:endParaRPr lang="pt-BR" sz="2000" dirty="0">
              <a:latin typeface="Garamond" panose="02020404030301010803" pitchFamily="18" charset="0"/>
            </a:endParaRPr>
          </a:p>
          <a:p>
            <a:pPr>
              <a:spcBef>
                <a:spcPts val="900"/>
              </a:spcBef>
              <a:defRPr/>
            </a:pPr>
            <a:r>
              <a:rPr lang="pt-BR" sz="2000" dirty="0">
                <a:latin typeface="Garamond" panose="02020404030301010803" pitchFamily="18" charset="0"/>
              </a:rPr>
              <a:t>Atualização mensal do </a:t>
            </a:r>
            <a:r>
              <a:rPr lang="pt-BR" sz="2000" b="1" dirty="0">
                <a:latin typeface="Garamond" panose="02020404030301010803" pitchFamily="18" charset="0"/>
              </a:rPr>
              <a:t>custo de produção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D13A-CD63-4889-8FC9-15FC199B7769}" type="datetime1">
              <a:rPr lang="pt-BR" smtClean="0"/>
              <a:t>23/10/2015</a:t>
            </a:fld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590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400" y="365125"/>
            <a:ext cx="6918960" cy="76876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t-BR" sz="3600" dirty="0">
                <a:latin typeface="Garamond" panose="02020404030301010803" pitchFamily="18" charset="0"/>
              </a:rPr>
              <a:t>Relacionamento com outras entidades</a:t>
            </a:r>
          </a:p>
        </p:txBody>
      </p:sp>
      <p:sp>
        <p:nvSpPr>
          <p:cNvPr id="6" name="Espaço Reservado para Conteúdo 4"/>
          <p:cNvSpPr>
            <a:spLocks noGrp="1"/>
          </p:cNvSpPr>
          <p:nvPr>
            <p:ph idx="1"/>
          </p:nvPr>
        </p:nvSpPr>
        <p:spPr>
          <a:xfrm>
            <a:off x="406400" y="1281987"/>
            <a:ext cx="6482080" cy="66458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pt-BR" sz="1800" dirty="0">
                <a:latin typeface="Garamond" panose="02020404030301010803" pitchFamily="18" charset="0"/>
              </a:rPr>
              <a:t>A ORPLANA participa e mantém relacionamento com entidades </a:t>
            </a:r>
            <a:r>
              <a:rPr lang="pt-BR" sz="1800" dirty="0" smtClean="0">
                <a:latin typeface="Garamond" panose="02020404030301010803" pitchFamily="18" charset="0"/>
              </a:rPr>
              <a:t>representativas </a:t>
            </a:r>
            <a:r>
              <a:rPr lang="pt-BR" sz="1800" dirty="0">
                <a:latin typeface="Garamond" panose="02020404030301010803" pitchFamily="18" charset="0"/>
              </a:rPr>
              <a:t>e projetos do setor no Brasil e no Mundo</a:t>
            </a:r>
            <a:r>
              <a:rPr lang="pt-BR" sz="2400" dirty="0"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19" y="2731021"/>
            <a:ext cx="648072" cy="653518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846139" y="2948334"/>
            <a:ext cx="10084682" cy="32932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400" dirty="0"/>
              <a:t>Entidade filiada á </a:t>
            </a:r>
            <a:r>
              <a:rPr lang="pt-BR" sz="1400" b="1" dirty="0"/>
              <a:t>Associação Mundial de Produtores de Cana e Beterraba</a:t>
            </a:r>
            <a:r>
              <a:rPr lang="pt-BR" sz="1400" dirty="0"/>
              <a:t> que é um fórum de debate que contempla  mais de 70 países.</a:t>
            </a:r>
            <a:endParaRPr lang="pt-BR" sz="1400" i="1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07140" y="3659693"/>
            <a:ext cx="1265720" cy="521950"/>
          </a:xfrm>
          <a:prstGeom prst="roundRect">
            <a:avLst>
              <a:gd name="adj" fmla="val 10000"/>
            </a:avLst>
          </a:prstGeom>
          <a:blipFill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r>
              <a:rPr lang="pt-BR" sz="800" dirty="0">
                <a:solidFill>
                  <a:schemeClr val="tx1"/>
                </a:solidFill>
              </a:rPr>
              <a:t>                </a:t>
            </a:r>
            <a:r>
              <a:rPr lang="pt-BR" sz="800" dirty="0">
                <a:solidFill>
                  <a:schemeClr val="accent2">
                    <a:lumMod val="50000"/>
                  </a:schemeClr>
                </a:solidFill>
              </a:rPr>
              <a:t>Câmara Setorial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846139" y="3756007"/>
            <a:ext cx="10084682" cy="32932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400" dirty="0"/>
              <a:t>Participação na </a:t>
            </a:r>
            <a:r>
              <a:rPr lang="pt-BR" sz="1400" b="1" dirty="0"/>
              <a:t>Câmara Setorial de Açúcar e Etanol</a:t>
            </a:r>
            <a:r>
              <a:rPr lang="pt-BR" sz="1400" dirty="0"/>
              <a:t> que discute políticas públicas pra o setor </a:t>
            </a:r>
            <a:r>
              <a:rPr lang="pt-BR" sz="1400" dirty="0" err="1"/>
              <a:t>sucroenergético</a:t>
            </a:r>
            <a:endParaRPr lang="pt-BR" sz="1400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671" y="4300153"/>
            <a:ext cx="660528" cy="635961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1846139" y="4453472"/>
            <a:ext cx="10084682" cy="32932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400" dirty="0"/>
              <a:t>Programa da Secretaria do Meio Ambiente do Estado de São Paulo responsável pelo PROTOCOLO AGROAMBIENTAL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30" y="5164248"/>
            <a:ext cx="1245295" cy="365534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676904" y="5464960"/>
            <a:ext cx="1252965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t-BR" sz="1200" b="1" dirty="0"/>
              <a:t>COSAG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846139" y="5178211"/>
            <a:ext cx="10084682" cy="32932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400" dirty="0"/>
              <a:t>Participação do </a:t>
            </a:r>
            <a:r>
              <a:rPr lang="pt-BR" sz="1400" b="1" dirty="0"/>
              <a:t>Conselho Superior do Agronegócio - FIESP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38990" y="3304919"/>
            <a:ext cx="115212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t-BR" sz="1400" b="1" dirty="0"/>
              <a:t>WABCG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846139" y="6091373"/>
            <a:ext cx="10084682" cy="32932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400" dirty="0"/>
              <a:t>Participação do </a:t>
            </a:r>
            <a:r>
              <a:rPr lang="pt-BR" sz="1400" b="1" dirty="0"/>
              <a:t>Instituto Pensar Agropecuária – </a:t>
            </a:r>
            <a:r>
              <a:rPr lang="pt-BR" sz="1400" b="1" dirty="0" err="1"/>
              <a:t>PensarAgro</a:t>
            </a:r>
            <a:endParaRPr lang="pt-BR" sz="14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5778778"/>
            <a:ext cx="1267200" cy="947089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1846139" y="2252542"/>
            <a:ext cx="10084682" cy="32932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400" dirty="0" smtClean="0"/>
              <a:t>Atuação em conjunto com a </a:t>
            </a:r>
            <a:r>
              <a:rPr lang="pt-BR" sz="1400" b="1" dirty="0" smtClean="0"/>
              <a:t>União da Indústria de Cana-de-Açúcar</a:t>
            </a:r>
            <a:r>
              <a:rPr lang="pt-BR" sz="1400" dirty="0" smtClean="0"/>
              <a:t> (CONSECANA)</a:t>
            </a:r>
            <a:endParaRPr lang="pt-BR" sz="1400" b="1" i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5" y="2190635"/>
            <a:ext cx="1267200" cy="453136"/>
          </a:xfrm>
          <a:prstGeom prst="rect">
            <a:avLst/>
          </a:prstGeom>
        </p:spPr>
      </p:pic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A185E-7C38-4BDB-9684-4CD901319121}" type="datetime1">
              <a:rPr lang="pt-BR" smtClean="0"/>
              <a:t>23/10/2015</a:t>
            </a:fld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728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839788" y="114300"/>
            <a:ext cx="10515600" cy="657226"/>
          </a:xfrm>
        </p:spPr>
        <p:txBody>
          <a:bodyPr>
            <a:normAutofit fontScale="90000"/>
          </a:bodyPr>
          <a:lstStyle/>
          <a:p>
            <a:pPr>
              <a:tabLst>
                <a:tab pos="357188" algn="l"/>
              </a:tabLst>
            </a:pPr>
            <a:r>
              <a:rPr lang="pt-BR" dirty="0" smtClean="0"/>
              <a:t>Serviços prestados pelas Associações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839788" y="1271588"/>
            <a:ext cx="5157787" cy="5586411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600" dirty="0" smtClean="0"/>
              <a:t>Assistência Agronômica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200" dirty="0" smtClean="0"/>
              <a:t>Extensão Rural - Novas tecnologias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200" dirty="0" smtClean="0"/>
              <a:t>Recomendações técnicas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200" dirty="0" smtClean="0"/>
              <a:t>Recomendação de variedades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200" dirty="0" smtClean="0"/>
              <a:t>Produção de mudas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200" dirty="0" smtClean="0"/>
              <a:t>Recomendação de adubação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200" dirty="0" smtClean="0"/>
              <a:t>Custo de produção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200" dirty="0" smtClean="0"/>
              <a:t>Topografia e </a:t>
            </a:r>
            <a:r>
              <a:rPr lang="pt-BR" sz="2200" dirty="0" err="1" smtClean="0"/>
              <a:t>Georreferenciamento</a:t>
            </a:r>
            <a:endParaRPr lang="pt-BR" sz="2200" dirty="0" smtClean="0"/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200" dirty="0" smtClean="0"/>
              <a:t>Controle biológico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200" dirty="0" smtClean="0"/>
              <a:t>Controle de perdas na colheita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600" dirty="0"/>
              <a:t>Planejamento e controle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200" dirty="0"/>
              <a:t>Fiscalização da entrega de cana nas unidades industriais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500" dirty="0"/>
              <a:t>Conferencia de pagamentos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500" dirty="0"/>
              <a:t>Capacitação e treinamento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500" dirty="0"/>
              <a:t>Laboratórios de análises cana, solo, nematoides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pt-BR" sz="2200" dirty="0" smtClean="0"/>
          </a:p>
          <a:p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4"/>
          </p:nvPr>
        </p:nvSpPr>
        <p:spPr>
          <a:xfrm>
            <a:off x="6172200" y="1271588"/>
            <a:ext cx="5183188" cy="5586412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900" dirty="0" smtClean="0"/>
              <a:t>Assistência </a:t>
            </a:r>
            <a:r>
              <a:rPr lang="pt-BR" sz="2900" dirty="0"/>
              <a:t>Ambiental e </a:t>
            </a:r>
            <a:r>
              <a:rPr lang="pt-BR" sz="2900" dirty="0" smtClean="0"/>
              <a:t>trabalhista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500" dirty="0" smtClean="0"/>
              <a:t>Certificação</a:t>
            </a:r>
            <a:endParaRPr lang="pt-BR" sz="2500" dirty="0"/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500" dirty="0"/>
              <a:t>PEQ e comunicação de queimas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500" dirty="0"/>
              <a:t>Etanol Verde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500" dirty="0"/>
              <a:t>CAR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900" dirty="0" smtClean="0"/>
              <a:t>Ações </a:t>
            </a:r>
            <a:r>
              <a:rPr lang="pt-BR" sz="2900" dirty="0"/>
              <a:t>de </a:t>
            </a:r>
            <a:r>
              <a:rPr lang="pt-BR" sz="2900" dirty="0" smtClean="0"/>
              <a:t>comunicação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500" dirty="0" smtClean="0"/>
              <a:t>Jornais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500" dirty="0" smtClean="0"/>
              <a:t>Revistas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500" dirty="0" smtClean="0"/>
              <a:t>Sites e redes sociais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500" dirty="0" smtClean="0"/>
              <a:t>malas diretas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900" dirty="0" smtClean="0"/>
              <a:t>Assistência médica e odontológica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600" dirty="0"/>
              <a:t>Assessoria jurídica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200" dirty="0"/>
              <a:t>Análises de contratos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200" dirty="0"/>
              <a:t>Análises de legislações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pt-BR" sz="2200" dirty="0"/>
              <a:t>Consultas gerais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pt-BR" sz="2900" dirty="0" smtClean="0"/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endParaRPr lang="pt-BR" sz="2500" dirty="0"/>
          </a:p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98F1-BA28-44B5-9339-EB3F366233D0}" type="datetime1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2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319198" y="948096"/>
            <a:ext cx="11553604" cy="55955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/>
              <a:t>Desenvolver programa de renovação e melhoria nos tratos culturais dos canaviais;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/>
              <a:t>Melhorar a produtividade dos canaviais para redução da ociosidade nas indústrias;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/>
              <a:t>Priorizar a qualidade dos plantios, em época e com variedades adequadas e fortalecer os viveiros de cana em áreas de produção de usinas e fornecedores;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/>
              <a:t>Investir para melhorar eficiência do sistema de plantio mecanizado;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/>
              <a:t>Investir para melhorar os sistemas de colheita mecanizada;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/>
              <a:t>Promover maior disponibilidade de mudas para plantio em áreas de expansão;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/>
              <a:t>Promover investimentos em irrigação;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/>
              <a:t>Promover investimentos em agricultura de precisão;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/>
              <a:t>Romper com o tradicionalismo que dificulta a absorção de novas tecnologias;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/>
              <a:t>Fortalecer programa de comunicação;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/>
              <a:t>Comunicar os benefícios sociais, ambientais e econômicos do etanol;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/>
              <a:t>Promover a mudança de mentalidade com a troca do nome “fornecedor” por “produtor integrado de cana”.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/>
              <a:t>Promover investimentos em capacitação técnica visando reduzir tempo de aprendizado e evolução necessária em pessoas de cada região;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558" y="5939016"/>
            <a:ext cx="1382400" cy="764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319198" y="0"/>
            <a:ext cx="5065602" cy="948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382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 smtClean="0">
                <a:solidFill>
                  <a:srgbClr val="23AD93"/>
                </a:solidFill>
                <a:latin typeface="Garamond" panose="02020404030301010803" pitchFamily="18" charset="0"/>
                <a:ea typeface="ＭＳ Ｐゴシック" pitchFamily="34" charset="-128"/>
                <a:cs typeface="Calibri" pitchFamily="34" charset="0"/>
              </a:rPr>
              <a:t>Ações Estratégicas e Estruturantes para o Fornecedor de Cana</a:t>
            </a:r>
            <a:endParaRPr lang="pt-BR" sz="2800" b="0" dirty="0">
              <a:solidFill>
                <a:srgbClr val="23AD93"/>
              </a:solidFill>
              <a:latin typeface="Garamond" panose="02020404030301010803" pitchFamily="18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6B39C-1907-4D8F-AAB4-B3705957D816}" type="datetime1">
              <a:rPr lang="pt-BR" smtClean="0"/>
              <a:t>23/10/2015</a:t>
            </a:fld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319198" y="945317"/>
            <a:ext cx="11563764" cy="52396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pt-BR" sz="1600" dirty="0"/>
              <a:t>Compartilhar experiências visando reduzir a curva de aprendizagem;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pt-BR" sz="1600" dirty="0"/>
              <a:t>Desenvolver programas de educação e extensão;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pt-BR" sz="1600" dirty="0"/>
              <a:t>Fortalecer os fóruns e as ações de bom relacionamento entre as indústrias e os produtores de cana;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pt-BR" sz="1600" dirty="0"/>
              <a:t>Melhorar a ligação do setor industrial com produtores especializados (produtor parceiro) por meio da melhoria permanente do </a:t>
            </a:r>
            <a:r>
              <a:rPr lang="pt-BR" sz="1600" dirty="0" err="1"/>
              <a:t>Consecana</a:t>
            </a:r>
            <a:r>
              <a:rPr lang="pt-BR" sz="1600" dirty="0"/>
              <a:t> com instrumento de distribuição da renda gerada por todos os produtos do setor.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pt-BR" sz="1600" dirty="0"/>
              <a:t>Fortalecer Associações e Cooperativas, com fusões e planejamento;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pt-BR" sz="1600" dirty="0"/>
              <a:t>Promover a melhor integração de todo o sistema </a:t>
            </a:r>
            <a:r>
              <a:rPr lang="pt-BR" sz="1600" dirty="0" err="1"/>
              <a:t>associativista</a:t>
            </a:r>
            <a:r>
              <a:rPr lang="pt-BR" sz="1600" dirty="0"/>
              <a:t> do setor (Associações, </a:t>
            </a:r>
            <a:r>
              <a:rPr lang="pt-BR" sz="1600" dirty="0" err="1"/>
              <a:t>Orplana</a:t>
            </a:r>
            <a:r>
              <a:rPr lang="pt-BR" sz="1600" dirty="0"/>
              <a:t>, </a:t>
            </a:r>
            <a:r>
              <a:rPr lang="pt-BR" sz="1600" dirty="0" err="1"/>
              <a:t>Feplana</a:t>
            </a:r>
            <a:r>
              <a:rPr lang="pt-BR" sz="1600" dirty="0"/>
              <a:t>, </a:t>
            </a:r>
            <a:r>
              <a:rPr lang="pt-BR" sz="1600" dirty="0" err="1"/>
              <a:t>Unica</a:t>
            </a:r>
            <a:r>
              <a:rPr lang="pt-BR" sz="1600" dirty="0"/>
              <a:t>);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pt-BR" sz="1600" dirty="0"/>
              <a:t>Aumentar o compartilhamento (consórcios) de ativos produtivos para se atingir escala;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pt-BR" sz="1600" dirty="0"/>
              <a:t>Estruturar grupos de compras para redução de custos;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pt-BR" sz="1600" dirty="0"/>
              <a:t>Desenvolver programas para a sucessão no campo;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pt-BR" sz="1600" dirty="0"/>
              <a:t>Profissionalizar elos da cadeia ainda tradicionais elevando o status de todo o setor;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pt-BR" sz="1600" dirty="0"/>
              <a:t>Desenvolver modernas ferramentas de gestão para propriedades rurais facilitando sua utilização;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pt-BR" sz="1600" dirty="0"/>
              <a:t>Utilizar técnicas ambientalmente corretas para consolidar a sustentabilidade no setor;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4"/>
            </a:pPr>
            <a:r>
              <a:rPr lang="pt-BR" sz="1600" dirty="0"/>
              <a:t>Buscar sistemas de certificação da produção;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558" y="5939016"/>
            <a:ext cx="1382400" cy="764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319198" y="0"/>
            <a:ext cx="5065602" cy="948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382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 smtClean="0">
                <a:solidFill>
                  <a:srgbClr val="23AD93"/>
                </a:solidFill>
                <a:latin typeface="Garamond" panose="02020404030301010803" pitchFamily="18" charset="0"/>
                <a:ea typeface="ＭＳ Ｐゴシック" pitchFamily="34" charset="-128"/>
                <a:cs typeface="Calibri" pitchFamily="34" charset="0"/>
              </a:rPr>
              <a:t>Ações Estratégicas e Estruturantes para o Fornecedor de Cana</a:t>
            </a:r>
            <a:endParaRPr lang="pt-BR" sz="2800" b="0" dirty="0">
              <a:solidFill>
                <a:srgbClr val="23AD93"/>
              </a:solidFill>
              <a:latin typeface="Garamond" panose="02020404030301010803" pitchFamily="18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4596-D0B5-4811-A7F4-80AA809C80AB}" type="datetime1">
              <a:rPr lang="pt-BR" smtClean="0"/>
              <a:t>23/10/2015</a:t>
            </a:fld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3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Recados para encerrar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Fornecedores, associem-se a uma associação e busque orientações</a:t>
            </a:r>
          </a:p>
          <a:p>
            <a:r>
              <a:rPr lang="pt-BR" dirty="0" smtClean="0"/>
              <a:t>Associações, filiem-se à ORPLANA e prestem serviços aos seus associados</a:t>
            </a:r>
          </a:p>
          <a:p>
            <a:r>
              <a:rPr lang="pt-BR" dirty="0" smtClean="0"/>
              <a:t>Usinas, filiem-se a UNICA e informem corretamente e assiduamente os dados de produção e qualidade ao </a:t>
            </a:r>
            <a:r>
              <a:rPr lang="pt-BR" dirty="0" err="1" smtClean="0"/>
              <a:t>Sapcana</a:t>
            </a:r>
            <a:r>
              <a:rPr lang="pt-BR" dirty="0" smtClean="0"/>
              <a:t> e Sistema ATR, respectivamente</a:t>
            </a:r>
          </a:p>
          <a:p>
            <a:r>
              <a:rPr lang="pt-BR" dirty="0" smtClean="0"/>
              <a:t>Usinas, informem corretamente, dentro dos prazos estabelecidos, os preços de venda dos produtos ao CEPEA</a:t>
            </a:r>
          </a:p>
          <a:p>
            <a:r>
              <a:rPr lang="pt-BR" dirty="0" smtClean="0"/>
              <a:t>Demais interessados, assinem o site </a:t>
            </a:r>
            <a:r>
              <a:rPr lang="pt-BR" dirty="0" smtClean="0">
                <a:hlinkClick r:id="rId2"/>
              </a:rPr>
              <a:t>www.consecana.com.br</a:t>
            </a:r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298F1-BA28-44B5-9339-EB3F366233D0}" type="datetime1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17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410810" y="2768232"/>
            <a:ext cx="5370381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dirty="0" smtClean="0">
                <a:solidFill>
                  <a:srgbClr val="23AD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Obrigado!</a:t>
            </a:r>
          </a:p>
          <a:p>
            <a:pPr algn="ctr"/>
            <a:endParaRPr lang="pt-BR" sz="1000" dirty="0" smtClean="0">
              <a:solidFill>
                <a:srgbClr val="23AD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1000" dirty="0">
              <a:solidFill>
                <a:srgbClr val="23AD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dirty="0" smtClean="0">
                <a:solidFill>
                  <a:srgbClr val="23AD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robertosachs@canacap.com.br</a:t>
            </a:r>
            <a:endParaRPr lang="pt-BR" sz="3200" dirty="0">
              <a:solidFill>
                <a:srgbClr val="23AD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66F2-5091-454D-AF74-FB3400954F77}" type="datetime1">
              <a:rPr lang="pt-BR" smtClean="0"/>
              <a:t>23/10/2015</a:t>
            </a:fld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2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4721-2DD8-4651-8929-3F7C65F9DB1D}" type="datetime1">
              <a:rPr lang="pt-BR" smtClean="0"/>
              <a:t>23/10/2015</a:t>
            </a:fld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18</a:t>
            </a:fld>
            <a:endParaRPr lang="pt-BR"/>
          </a:p>
        </p:txBody>
      </p:sp>
      <p:pic>
        <p:nvPicPr>
          <p:cNvPr id="5" name="Imagem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091295" cy="343285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954" y="1027906"/>
            <a:ext cx="3627120" cy="535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4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4721-2DD8-4651-8929-3F7C65F9DB1D}" type="datetime1">
              <a:rPr lang="pt-BR" smtClean="0"/>
              <a:t>23/10/2015</a:t>
            </a:fld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19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58813"/>
            <a:ext cx="4285343" cy="318819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199" y="3758813"/>
            <a:ext cx="4147645" cy="3099187"/>
          </a:xfrm>
          <a:prstGeom prst="rect">
            <a:avLst/>
          </a:prstGeom>
        </p:spPr>
      </p:pic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32" y="365125"/>
            <a:ext cx="4418710" cy="330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98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252445128"/>
              </p:ext>
            </p:extLst>
          </p:nvPr>
        </p:nvGraphicFramePr>
        <p:xfrm>
          <a:off x="132735" y="1283111"/>
          <a:ext cx="5514258" cy="4044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513670051"/>
              </p:ext>
            </p:extLst>
          </p:nvPr>
        </p:nvGraphicFramePr>
        <p:xfrm>
          <a:off x="6695767" y="1445343"/>
          <a:ext cx="5027561" cy="3719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0B00-149C-4A02-BA67-531C2261C231}" type="datetime1">
              <a:rPr lang="pt-BR" smtClean="0"/>
              <a:t>23/10/2015</a:t>
            </a:fld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9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4721-2DD8-4651-8929-3F7C65F9DB1D}" type="datetime1">
              <a:rPr lang="pt-BR" smtClean="0"/>
              <a:t>23/10/2015</a:t>
            </a:fld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20</a:t>
            </a:fld>
            <a:endParaRPr lang="pt-BR"/>
          </a:p>
        </p:txBody>
      </p:sp>
      <p:pic>
        <p:nvPicPr>
          <p:cNvPr id="5" name="Imagem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265" y="22500"/>
            <a:ext cx="7317548" cy="66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5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4102405" y="1147771"/>
            <a:ext cx="7733903" cy="5599453"/>
            <a:chOff x="179512" y="848554"/>
            <a:chExt cx="7273925" cy="4978229"/>
          </a:xfrm>
        </p:grpSpPr>
        <p:pic>
          <p:nvPicPr>
            <p:cNvPr id="43" name="Imagem 3" descr="mapa associações atualizado 08022011.JPG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848554"/>
              <a:ext cx="7273925" cy="4978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ângulo 1"/>
            <p:cNvSpPr/>
            <p:nvPr/>
          </p:nvSpPr>
          <p:spPr>
            <a:xfrm>
              <a:off x="4829175" y="4395989"/>
              <a:ext cx="462905" cy="98425"/>
            </a:xfrm>
            <a:prstGeom prst="rect">
              <a:avLst/>
            </a:prstGeom>
            <a:solidFill>
              <a:srgbClr val="CCE7D6"/>
            </a:solidFill>
            <a:ln>
              <a:solidFill>
                <a:srgbClr val="CCE7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4211" name="Espaço Reservado para Conteúdo 4"/>
          <p:cNvSpPr>
            <a:spLocks noGrp="1"/>
          </p:cNvSpPr>
          <p:nvPr>
            <p:ph idx="1"/>
          </p:nvPr>
        </p:nvSpPr>
        <p:spPr>
          <a:xfrm>
            <a:off x="451492" y="4551522"/>
            <a:ext cx="4100187" cy="1645224"/>
          </a:xfrm>
        </p:spPr>
        <p:txBody>
          <a:bodyPr>
            <a:normAutofit lnSpcReduction="10000"/>
          </a:bodyPr>
          <a:lstStyle/>
          <a:p>
            <a:r>
              <a:rPr lang="pt-BR" altLang="pt-BR" sz="1800" dirty="0">
                <a:latin typeface="Garamond" panose="02020404030301010803" pitchFamily="18" charset="0"/>
              </a:rPr>
              <a:t>Fundada em junho de 1976</a:t>
            </a:r>
          </a:p>
          <a:p>
            <a:r>
              <a:rPr lang="pt-BR" altLang="pt-BR" sz="1800" dirty="0">
                <a:latin typeface="Garamond" panose="02020404030301010803" pitchFamily="18" charset="0"/>
              </a:rPr>
              <a:t>Estrutura: </a:t>
            </a:r>
            <a:r>
              <a:rPr lang="pt-BR" altLang="pt-BR" sz="1800" dirty="0" smtClean="0">
                <a:latin typeface="Garamond" panose="02020404030301010803" pitchFamily="18" charset="0"/>
              </a:rPr>
              <a:t>sede </a:t>
            </a:r>
            <a:r>
              <a:rPr lang="pt-BR" altLang="pt-BR" sz="1800" dirty="0">
                <a:latin typeface="Garamond" panose="02020404030301010803" pitchFamily="18" charset="0"/>
              </a:rPr>
              <a:t>em </a:t>
            </a:r>
            <a:r>
              <a:rPr lang="pt-BR" altLang="pt-BR" sz="1800" dirty="0" smtClean="0">
                <a:latin typeface="Garamond" panose="02020404030301010803" pitchFamily="18" charset="0"/>
              </a:rPr>
              <a:t>Piracicaba com mudança para Ribeirão</a:t>
            </a:r>
            <a:endParaRPr lang="pt-BR" altLang="pt-BR" sz="1800" dirty="0">
              <a:latin typeface="Garamond" panose="02020404030301010803" pitchFamily="18" charset="0"/>
            </a:endParaRPr>
          </a:p>
          <a:p>
            <a:r>
              <a:rPr lang="pt-BR" altLang="pt-BR" sz="1800" dirty="0">
                <a:latin typeface="Garamond" panose="02020404030301010803" pitchFamily="18" charset="0"/>
              </a:rPr>
              <a:t>Conta com </a:t>
            </a:r>
            <a:r>
              <a:rPr lang="pt-BR" altLang="pt-BR" sz="1800" dirty="0" smtClean="0">
                <a:latin typeface="Garamond" panose="02020404030301010803" pitchFamily="18" charset="0"/>
              </a:rPr>
              <a:t>33 </a:t>
            </a:r>
            <a:r>
              <a:rPr lang="pt-BR" altLang="pt-BR" sz="1800" dirty="0">
                <a:latin typeface="Garamond" panose="02020404030301010803" pitchFamily="18" charset="0"/>
              </a:rPr>
              <a:t>associações</a:t>
            </a:r>
          </a:p>
          <a:p>
            <a:r>
              <a:rPr lang="pt-BR" altLang="pt-BR" sz="1800" dirty="0">
                <a:latin typeface="Garamond" panose="02020404030301010803" pitchFamily="18" charset="0"/>
              </a:rPr>
              <a:t>Cerca de </a:t>
            </a:r>
            <a:r>
              <a:rPr lang="pt-BR" altLang="pt-BR" sz="1800" dirty="0" smtClean="0">
                <a:latin typeface="Garamond" panose="02020404030301010803" pitchFamily="18" charset="0"/>
              </a:rPr>
              <a:t>12.198 </a:t>
            </a:r>
            <a:r>
              <a:rPr lang="pt-BR" altLang="pt-BR" sz="1800" dirty="0">
                <a:latin typeface="Garamond" panose="02020404030301010803" pitchFamily="18" charset="0"/>
              </a:rPr>
              <a:t>produtores </a:t>
            </a:r>
          </a:p>
        </p:txBody>
      </p:sp>
      <p:grpSp>
        <p:nvGrpSpPr>
          <p:cNvPr id="94212" name="Grupo 43"/>
          <p:cNvGrpSpPr>
            <a:grpSpLocks/>
          </p:cNvGrpSpPr>
          <p:nvPr/>
        </p:nvGrpSpPr>
        <p:grpSpPr bwMode="auto">
          <a:xfrm>
            <a:off x="1559497" y="1011601"/>
            <a:ext cx="2052299" cy="2130251"/>
            <a:chOff x="5724128" y="1988840"/>
            <a:chExt cx="2880320" cy="2929959"/>
          </a:xfrm>
        </p:grpSpPr>
        <p:grpSp>
          <p:nvGrpSpPr>
            <p:cNvPr id="94213" name="Grupo 42"/>
            <p:cNvGrpSpPr>
              <a:grpSpLocks/>
            </p:cNvGrpSpPr>
            <p:nvPr/>
          </p:nvGrpSpPr>
          <p:grpSpPr bwMode="auto">
            <a:xfrm>
              <a:off x="5724128" y="1988840"/>
              <a:ext cx="2880320" cy="2929959"/>
              <a:chOff x="5580112" y="1988840"/>
              <a:chExt cx="2880320" cy="2929959"/>
            </a:xfrm>
          </p:grpSpPr>
          <p:grpSp>
            <p:nvGrpSpPr>
              <p:cNvPr id="94217" name="Grupo 5"/>
              <p:cNvGrpSpPr>
                <a:grpSpLocks/>
              </p:cNvGrpSpPr>
              <p:nvPr/>
            </p:nvGrpSpPr>
            <p:grpSpPr bwMode="auto">
              <a:xfrm>
                <a:off x="5580112" y="1988840"/>
                <a:ext cx="2880320" cy="2929959"/>
                <a:chOff x="3108920" y="2801809"/>
                <a:chExt cx="2880320" cy="2929959"/>
              </a:xfrm>
            </p:grpSpPr>
            <p:sp>
              <p:nvSpPr>
                <p:cNvPr id="7" name="Freeform 6"/>
                <p:cNvSpPr>
                  <a:spLocks noEditPoints="1"/>
                </p:cNvSpPr>
                <p:nvPr/>
              </p:nvSpPr>
              <p:spPr bwMode="auto">
                <a:xfrm>
                  <a:off x="4984144" y="3254159"/>
                  <a:ext cx="495402" cy="692016"/>
                </a:xfrm>
                <a:custGeom>
                  <a:avLst/>
                  <a:gdLst>
                    <a:gd name="T0" fmla="*/ 2147483647 w 592"/>
                    <a:gd name="T1" fmla="*/ 2147483647 h 765"/>
                    <a:gd name="T2" fmla="*/ 2147483647 w 592"/>
                    <a:gd name="T3" fmla="*/ 2147483647 h 765"/>
                    <a:gd name="T4" fmla="*/ 2147483647 w 592"/>
                    <a:gd name="T5" fmla="*/ 2147483647 h 765"/>
                    <a:gd name="T6" fmla="*/ 2147483647 w 592"/>
                    <a:gd name="T7" fmla="*/ 2147483647 h 765"/>
                    <a:gd name="T8" fmla="*/ 2147483647 w 592"/>
                    <a:gd name="T9" fmla="*/ 2147483647 h 765"/>
                    <a:gd name="T10" fmla="*/ 2147483647 w 592"/>
                    <a:gd name="T11" fmla="*/ 2147483647 h 765"/>
                    <a:gd name="T12" fmla="*/ 2147483647 w 592"/>
                    <a:gd name="T13" fmla="*/ 2147483647 h 765"/>
                    <a:gd name="T14" fmla="*/ 2147483647 w 592"/>
                    <a:gd name="T15" fmla="*/ 2147483647 h 765"/>
                    <a:gd name="T16" fmla="*/ 2147483647 w 592"/>
                    <a:gd name="T17" fmla="*/ 2147483647 h 765"/>
                    <a:gd name="T18" fmla="*/ 2147483647 w 592"/>
                    <a:gd name="T19" fmla="*/ 2147483647 h 765"/>
                    <a:gd name="T20" fmla="*/ 2147483647 w 592"/>
                    <a:gd name="T21" fmla="*/ 2147483647 h 765"/>
                    <a:gd name="T22" fmla="*/ 2147483647 w 592"/>
                    <a:gd name="T23" fmla="*/ 2147483647 h 765"/>
                    <a:gd name="T24" fmla="*/ 2147483647 w 592"/>
                    <a:gd name="T25" fmla="*/ 2147483647 h 765"/>
                    <a:gd name="T26" fmla="*/ 2147483647 w 592"/>
                    <a:gd name="T27" fmla="*/ 2147483647 h 765"/>
                    <a:gd name="T28" fmla="*/ 2147483647 w 592"/>
                    <a:gd name="T29" fmla="*/ 2147483647 h 765"/>
                    <a:gd name="T30" fmla="*/ 2147483647 w 592"/>
                    <a:gd name="T31" fmla="*/ 2147483647 h 765"/>
                    <a:gd name="T32" fmla="*/ 2147483647 w 592"/>
                    <a:gd name="T33" fmla="*/ 2147483647 h 765"/>
                    <a:gd name="T34" fmla="*/ 2147483647 w 592"/>
                    <a:gd name="T35" fmla="*/ 2147483647 h 765"/>
                    <a:gd name="T36" fmla="*/ 2147483647 w 592"/>
                    <a:gd name="T37" fmla="*/ 2147483647 h 765"/>
                    <a:gd name="T38" fmla="*/ 2147483647 w 592"/>
                    <a:gd name="T39" fmla="*/ 2147483647 h 765"/>
                    <a:gd name="T40" fmla="*/ 2147483647 w 592"/>
                    <a:gd name="T41" fmla="*/ 2147483647 h 765"/>
                    <a:gd name="T42" fmla="*/ 2147483647 w 592"/>
                    <a:gd name="T43" fmla="*/ 2147483647 h 765"/>
                    <a:gd name="T44" fmla="*/ 2147483647 w 592"/>
                    <a:gd name="T45" fmla="*/ 2147483647 h 765"/>
                    <a:gd name="T46" fmla="*/ 2147483647 w 592"/>
                    <a:gd name="T47" fmla="*/ 2147483647 h 765"/>
                    <a:gd name="T48" fmla="*/ 2147483647 w 592"/>
                    <a:gd name="T49" fmla="*/ 2147483647 h 765"/>
                    <a:gd name="T50" fmla="*/ 2147483647 w 592"/>
                    <a:gd name="T51" fmla="*/ 2147483647 h 765"/>
                    <a:gd name="T52" fmla="*/ 2147483647 w 592"/>
                    <a:gd name="T53" fmla="*/ 2147483647 h 765"/>
                    <a:gd name="T54" fmla="*/ 2147483647 w 592"/>
                    <a:gd name="T55" fmla="*/ 2147483647 h 765"/>
                    <a:gd name="T56" fmla="*/ 2147483647 w 592"/>
                    <a:gd name="T57" fmla="*/ 2147483647 h 765"/>
                    <a:gd name="T58" fmla="*/ 2147483647 w 592"/>
                    <a:gd name="T59" fmla="*/ 2147483647 h 765"/>
                    <a:gd name="T60" fmla="*/ 2147483647 w 592"/>
                    <a:gd name="T61" fmla="*/ 2147483647 h 765"/>
                    <a:gd name="T62" fmla="*/ 2147483647 w 592"/>
                    <a:gd name="T63" fmla="*/ 2147483647 h 765"/>
                    <a:gd name="T64" fmla="*/ 2147483647 w 592"/>
                    <a:gd name="T65" fmla="*/ 2147483647 h 765"/>
                    <a:gd name="T66" fmla="*/ 2147483647 w 592"/>
                    <a:gd name="T67" fmla="*/ 2147483647 h 765"/>
                    <a:gd name="T68" fmla="*/ 2147483647 w 592"/>
                    <a:gd name="T69" fmla="*/ 2147483647 h 765"/>
                    <a:gd name="T70" fmla="*/ 2147483647 w 592"/>
                    <a:gd name="T71" fmla="*/ 2147483647 h 765"/>
                    <a:gd name="T72" fmla="*/ 2147483647 w 592"/>
                    <a:gd name="T73" fmla="*/ 2147483647 h 765"/>
                    <a:gd name="T74" fmla="*/ 2147483647 w 592"/>
                    <a:gd name="T75" fmla="*/ 2147483647 h 765"/>
                    <a:gd name="T76" fmla="*/ 2147483647 w 592"/>
                    <a:gd name="T77" fmla="*/ 2147483647 h 765"/>
                    <a:gd name="T78" fmla="*/ 2147483647 w 592"/>
                    <a:gd name="T79" fmla="*/ 2147483647 h 765"/>
                    <a:gd name="T80" fmla="*/ 2147483647 w 592"/>
                    <a:gd name="T81" fmla="*/ 2147483647 h 765"/>
                    <a:gd name="T82" fmla="*/ 2147483647 w 592"/>
                    <a:gd name="T83" fmla="*/ 2147483647 h 765"/>
                    <a:gd name="T84" fmla="*/ 2147483647 w 592"/>
                    <a:gd name="T85" fmla="*/ 2147483647 h 765"/>
                    <a:gd name="T86" fmla="*/ 2147483647 w 592"/>
                    <a:gd name="T87" fmla="*/ 2147483647 h 765"/>
                    <a:gd name="T88" fmla="*/ 2147483647 w 592"/>
                    <a:gd name="T89" fmla="*/ 2147483647 h 765"/>
                    <a:gd name="T90" fmla="*/ 2147483647 w 592"/>
                    <a:gd name="T91" fmla="*/ 2147483647 h 765"/>
                    <a:gd name="T92" fmla="*/ 2147483647 w 592"/>
                    <a:gd name="T93" fmla="*/ 2147483647 h 765"/>
                    <a:gd name="T94" fmla="*/ 2147483647 w 592"/>
                    <a:gd name="T95" fmla="*/ 2147483647 h 765"/>
                    <a:gd name="T96" fmla="*/ 2147483647 w 592"/>
                    <a:gd name="T97" fmla="*/ 2147483647 h 765"/>
                    <a:gd name="T98" fmla="*/ 2147483647 w 592"/>
                    <a:gd name="T99" fmla="*/ 2147483647 h 765"/>
                    <a:gd name="T100" fmla="*/ 2147483647 w 592"/>
                    <a:gd name="T101" fmla="*/ 2147483647 h 765"/>
                    <a:gd name="T102" fmla="*/ 2147483647 w 592"/>
                    <a:gd name="T103" fmla="*/ 2147483647 h 765"/>
                    <a:gd name="T104" fmla="*/ 2147483647 w 592"/>
                    <a:gd name="T105" fmla="*/ 2147483647 h 765"/>
                    <a:gd name="T106" fmla="*/ 2147483647 w 592"/>
                    <a:gd name="T107" fmla="*/ 2147483647 h 765"/>
                    <a:gd name="T108" fmla="*/ 2147483647 w 592"/>
                    <a:gd name="T109" fmla="*/ 2147483647 h 765"/>
                    <a:gd name="T110" fmla="*/ 2147483647 w 592"/>
                    <a:gd name="T111" fmla="*/ 2147483647 h 765"/>
                    <a:gd name="T112" fmla="*/ 2147483647 w 592"/>
                    <a:gd name="T113" fmla="*/ 2147483647 h 765"/>
                    <a:gd name="T114" fmla="*/ 2147483647 w 592"/>
                    <a:gd name="T115" fmla="*/ 2147483647 h 765"/>
                    <a:gd name="T116" fmla="*/ 2147483647 w 592"/>
                    <a:gd name="T117" fmla="*/ 2147483647 h 765"/>
                    <a:gd name="T118" fmla="*/ 2147483647 w 592"/>
                    <a:gd name="T119" fmla="*/ 2147483647 h 765"/>
                    <a:gd name="T120" fmla="*/ 2147483647 w 592"/>
                    <a:gd name="T121" fmla="*/ 2147483647 h 765"/>
                    <a:gd name="T122" fmla="*/ 2147483647 w 592"/>
                    <a:gd name="T123" fmla="*/ 2147483647 h 76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592"/>
                    <a:gd name="T187" fmla="*/ 0 h 765"/>
                    <a:gd name="T188" fmla="*/ 592 w 592"/>
                    <a:gd name="T189" fmla="*/ 765 h 76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592" h="765">
                      <a:moveTo>
                        <a:pt x="202" y="0"/>
                      </a:moveTo>
                      <a:lnTo>
                        <a:pt x="206" y="1"/>
                      </a:lnTo>
                      <a:lnTo>
                        <a:pt x="208" y="2"/>
                      </a:lnTo>
                      <a:lnTo>
                        <a:pt x="210" y="4"/>
                      </a:lnTo>
                      <a:lnTo>
                        <a:pt x="213" y="5"/>
                      </a:lnTo>
                      <a:lnTo>
                        <a:pt x="214" y="7"/>
                      </a:lnTo>
                      <a:lnTo>
                        <a:pt x="216" y="9"/>
                      </a:lnTo>
                      <a:lnTo>
                        <a:pt x="218" y="10"/>
                      </a:lnTo>
                      <a:lnTo>
                        <a:pt x="220" y="11"/>
                      </a:lnTo>
                      <a:lnTo>
                        <a:pt x="225" y="7"/>
                      </a:lnTo>
                      <a:lnTo>
                        <a:pt x="226" y="7"/>
                      </a:lnTo>
                      <a:lnTo>
                        <a:pt x="227" y="7"/>
                      </a:lnTo>
                      <a:lnTo>
                        <a:pt x="228" y="8"/>
                      </a:lnTo>
                      <a:lnTo>
                        <a:pt x="229" y="8"/>
                      </a:lnTo>
                      <a:lnTo>
                        <a:pt x="229" y="10"/>
                      </a:lnTo>
                      <a:lnTo>
                        <a:pt x="230" y="12"/>
                      </a:lnTo>
                      <a:lnTo>
                        <a:pt x="231" y="15"/>
                      </a:lnTo>
                      <a:lnTo>
                        <a:pt x="232" y="14"/>
                      </a:lnTo>
                      <a:lnTo>
                        <a:pt x="233" y="13"/>
                      </a:lnTo>
                      <a:lnTo>
                        <a:pt x="234" y="12"/>
                      </a:lnTo>
                      <a:lnTo>
                        <a:pt x="235" y="11"/>
                      </a:lnTo>
                      <a:lnTo>
                        <a:pt x="236" y="11"/>
                      </a:lnTo>
                      <a:lnTo>
                        <a:pt x="237" y="11"/>
                      </a:lnTo>
                      <a:lnTo>
                        <a:pt x="238" y="12"/>
                      </a:lnTo>
                      <a:lnTo>
                        <a:pt x="241" y="15"/>
                      </a:lnTo>
                      <a:lnTo>
                        <a:pt x="242" y="15"/>
                      </a:lnTo>
                      <a:lnTo>
                        <a:pt x="243" y="16"/>
                      </a:lnTo>
                      <a:lnTo>
                        <a:pt x="244" y="17"/>
                      </a:lnTo>
                      <a:lnTo>
                        <a:pt x="245" y="19"/>
                      </a:lnTo>
                      <a:lnTo>
                        <a:pt x="246" y="21"/>
                      </a:lnTo>
                      <a:lnTo>
                        <a:pt x="246" y="22"/>
                      </a:lnTo>
                      <a:lnTo>
                        <a:pt x="248" y="22"/>
                      </a:lnTo>
                      <a:lnTo>
                        <a:pt x="250" y="21"/>
                      </a:lnTo>
                      <a:lnTo>
                        <a:pt x="251" y="21"/>
                      </a:lnTo>
                      <a:lnTo>
                        <a:pt x="252" y="21"/>
                      </a:lnTo>
                      <a:lnTo>
                        <a:pt x="254" y="22"/>
                      </a:lnTo>
                      <a:lnTo>
                        <a:pt x="257" y="22"/>
                      </a:lnTo>
                      <a:lnTo>
                        <a:pt x="258" y="22"/>
                      </a:lnTo>
                      <a:lnTo>
                        <a:pt x="259" y="22"/>
                      </a:lnTo>
                      <a:lnTo>
                        <a:pt x="260" y="23"/>
                      </a:lnTo>
                      <a:lnTo>
                        <a:pt x="261" y="24"/>
                      </a:lnTo>
                      <a:lnTo>
                        <a:pt x="262" y="25"/>
                      </a:lnTo>
                      <a:lnTo>
                        <a:pt x="262" y="26"/>
                      </a:lnTo>
                      <a:lnTo>
                        <a:pt x="262" y="28"/>
                      </a:lnTo>
                      <a:lnTo>
                        <a:pt x="263" y="30"/>
                      </a:lnTo>
                      <a:lnTo>
                        <a:pt x="263" y="33"/>
                      </a:lnTo>
                      <a:lnTo>
                        <a:pt x="263" y="37"/>
                      </a:lnTo>
                      <a:lnTo>
                        <a:pt x="264" y="40"/>
                      </a:lnTo>
                      <a:lnTo>
                        <a:pt x="264" y="43"/>
                      </a:lnTo>
                      <a:lnTo>
                        <a:pt x="264" y="46"/>
                      </a:lnTo>
                      <a:lnTo>
                        <a:pt x="264" y="47"/>
                      </a:lnTo>
                      <a:lnTo>
                        <a:pt x="265" y="48"/>
                      </a:lnTo>
                      <a:lnTo>
                        <a:pt x="265" y="49"/>
                      </a:lnTo>
                      <a:lnTo>
                        <a:pt x="265" y="50"/>
                      </a:lnTo>
                      <a:lnTo>
                        <a:pt x="266" y="51"/>
                      </a:lnTo>
                      <a:lnTo>
                        <a:pt x="266" y="52"/>
                      </a:lnTo>
                      <a:lnTo>
                        <a:pt x="267" y="52"/>
                      </a:lnTo>
                      <a:lnTo>
                        <a:pt x="268" y="52"/>
                      </a:lnTo>
                      <a:lnTo>
                        <a:pt x="269" y="52"/>
                      </a:lnTo>
                      <a:lnTo>
                        <a:pt x="270" y="52"/>
                      </a:lnTo>
                      <a:lnTo>
                        <a:pt x="272" y="51"/>
                      </a:lnTo>
                      <a:lnTo>
                        <a:pt x="273" y="50"/>
                      </a:lnTo>
                      <a:lnTo>
                        <a:pt x="275" y="49"/>
                      </a:lnTo>
                      <a:lnTo>
                        <a:pt x="276" y="48"/>
                      </a:lnTo>
                      <a:lnTo>
                        <a:pt x="278" y="46"/>
                      </a:lnTo>
                      <a:lnTo>
                        <a:pt x="279" y="44"/>
                      </a:lnTo>
                      <a:lnTo>
                        <a:pt x="279" y="42"/>
                      </a:lnTo>
                      <a:lnTo>
                        <a:pt x="280" y="40"/>
                      </a:lnTo>
                      <a:lnTo>
                        <a:pt x="280" y="38"/>
                      </a:lnTo>
                      <a:lnTo>
                        <a:pt x="280" y="36"/>
                      </a:lnTo>
                      <a:lnTo>
                        <a:pt x="283" y="36"/>
                      </a:lnTo>
                      <a:lnTo>
                        <a:pt x="285" y="35"/>
                      </a:lnTo>
                      <a:lnTo>
                        <a:pt x="287" y="35"/>
                      </a:lnTo>
                      <a:lnTo>
                        <a:pt x="289" y="35"/>
                      </a:lnTo>
                      <a:lnTo>
                        <a:pt x="291" y="35"/>
                      </a:lnTo>
                      <a:lnTo>
                        <a:pt x="292" y="35"/>
                      </a:lnTo>
                      <a:lnTo>
                        <a:pt x="293" y="36"/>
                      </a:lnTo>
                      <a:lnTo>
                        <a:pt x="294" y="37"/>
                      </a:lnTo>
                      <a:lnTo>
                        <a:pt x="296" y="38"/>
                      </a:lnTo>
                      <a:lnTo>
                        <a:pt x="297" y="39"/>
                      </a:lnTo>
                      <a:lnTo>
                        <a:pt x="299" y="39"/>
                      </a:lnTo>
                      <a:lnTo>
                        <a:pt x="300" y="39"/>
                      </a:lnTo>
                      <a:lnTo>
                        <a:pt x="301" y="40"/>
                      </a:lnTo>
                      <a:lnTo>
                        <a:pt x="303" y="40"/>
                      </a:lnTo>
                      <a:lnTo>
                        <a:pt x="304" y="40"/>
                      </a:lnTo>
                      <a:lnTo>
                        <a:pt x="305" y="40"/>
                      </a:lnTo>
                      <a:lnTo>
                        <a:pt x="307" y="41"/>
                      </a:lnTo>
                      <a:lnTo>
                        <a:pt x="308" y="42"/>
                      </a:lnTo>
                      <a:lnTo>
                        <a:pt x="310" y="43"/>
                      </a:lnTo>
                      <a:lnTo>
                        <a:pt x="312" y="45"/>
                      </a:lnTo>
                      <a:lnTo>
                        <a:pt x="314" y="47"/>
                      </a:lnTo>
                      <a:lnTo>
                        <a:pt x="317" y="50"/>
                      </a:lnTo>
                      <a:lnTo>
                        <a:pt x="322" y="55"/>
                      </a:lnTo>
                      <a:lnTo>
                        <a:pt x="328" y="61"/>
                      </a:lnTo>
                      <a:lnTo>
                        <a:pt x="334" y="69"/>
                      </a:lnTo>
                      <a:lnTo>
                        <a:pt x="340" y="77"/>
                      </a:lnTo>
                      <a:lnTo>
                        <a:pt x="341" y="78"/>
                      </a:lnTo>
                      <a:lnTo>
                        <a:pt x="341" y="79"/>
                      </a:lnTo>
                      <a:lnTo>
                        <a:pt x="341" y="80"/>
                      </a:lnTo>
                      <a:lnTo>
                        <a:pt x="341" y="81"/>
                      </a:lnTo>
                      <a:lnTo>
                        <a:pt x="341" y="82"/>
                      </a:lnTo>
                      <a:lnTo>
                        <a:pt x="341" y="83"/>
                      </a:lnTo>
                      <a:lnTo>
                        <a:pt x="340" y="85"/>
                      </a:lnTo>
                      <a:lnTo>
                        <a:pt x="340" y="86"/>
                      </a:lnTo>
                      <a:lnTo>
                        <a:pt x="338" y="88"/>
                      </a:lnTo>
                      <a:lnTo>
                        <a:pt x="336" y="91"/>
                      </a:lnTo>
                      <a:lnTo>
                        <a:pt x="334" y="94"/>
                      </a:lnTo>
                      <a:lnTo>
                        <a:pt x="332" y="96"/>
                      </a:lnTo>
                      <a:lnTo>
                        <a:pt x="330" y="99"/>
                      </a:lnTo>
                      <a:lnTo>
                        <a:pt x="329" y="101"/>
                      </a:lnTo>
                      <a:lnTo>
                        <a:pt x="327" y="103"/>
                      </a:lnTo>
                      <a:lnTo>
                        <a:pt x="326" y="105"/>
                      </a:lnTo>
                      <a:lnTo>
                        <a:pt x="326" y="106"/>
                      </a:lnTo>
                      <a:lnTo>
                        <a:pt x="326" y="107"/>
                      </a:lnTo>
                      <a:lnTo>
                        <a:pt x="327" y="107"/>
                      </a:lnTo>
                      <a:lnTo>
                        <a:pt x="328" y="107"/>
                      </a:lnTo>
                      <a:lnTo>
                        <a:pt x="329" y="107"/>
                      </a:lnTo>
                      <a:lnTo>
                        <a:pt x="331" y="104"/>
                      </a:lnTo>
                      <a:lnTo>
                        <a:pt x="333" y="101"/>
                      </a:lnTo>
                      <a:lnTo>
                        <a:pt x="335" y="98"/>
                      </a:lnTo>
                      <a:lnTo>
                        <a:pt x="337" y="96"/>
                      </a:lnTo>
                      <a:lnTo>
                        <a:pt x="339" y="94"/>
                      </a:lnTo>
                      <a:lnTo>
                        <a:pt x="340" y="93"/>
                      </a:lnTo>
                      <a:lnTo>
                        <a:pt x="341" y="92"/>
                      </a:lnTo>
                      <a:lnTo>
                        <a:pt x="343" y="92"/>
                      </a:lnTo>
                      <a:lnTo>
                        <a:pt x="344" y="91"/>
                      </a:lnTo>
                      <a:lnTo>
                        <a:pt x="345" y="91"/>
                      </a:lnTo>
                      <a:lnTo>
                        <a:pt x="346" y="92"/>
                      </a:lnTo>
                      <a:lnTo>
                        <a:pt x="347" y="92"/>
                      </a:lnTo>
                      <a:lnTo>
                        <a:pt x="347" y="93"/>
                      </a:lnTo>
                      <a:lnTo>
                        <a:pt x="348" y="94"/>
                      </a:lnTo>
                      <a:lnTo>
                        <a:pt x="349" y="95"/>
                      </a:lnTo>
                      <a:lnTo>
                        <a:pt x="349" y="96"/>
                      </a:lnTo>
                      <a:lnTo>
                        <a:pt x="349" y="99"/>
                      </a:lnTo>
                      <a:lnTo>
                        <a:pt x="350" y="102"/>
                      </a:lnTo>
                      <a:lnTo>
                        <a:pt x="350" y="105"/>
                      </a:lnTo>
                      <a:lnTo>
                        <a:pt x="349" y="108"/>
                      </a:lnTo>
                      <a:lnTo>
                        <a:pt x="349" y="109"/>
                      </a:lnTo>
                      <a:lnTo>
                        <a:pt x="348" y="110"/>
                      </a:lnTo>
                      <a:lnTo>
                        <a:pt x="348" y="111"/>
                      </a:lnTo>
                      <a:lnTo>
                        <a:pt x="348" y="112"/>
                      </a:lnTo>
                      <a:lnTo>
                        <a:pt x="347" y="112"/>
                      </a:lnTo>
                      <a:lnTo>
                        <a:pt x="346" y="112"/>
                      </a:lnTo>
                      <a:lnTo>
                        <a:pt x="345" y="112"/>
                      </a:lnTo>
                      <a:lnTo>
                        <a:pt x="345" y="114"/>
                      </a:lnTo>
                      <a:lnTo>
                        <a:pt x="344" y="117"/>
                      </a:lnTo>
                      <a:lnTo>
                        <a:pt x="344" y="119"/>
                      </a:lnTo>
                      <a:lnTo>
                        <a:pt x="343" y="121"/>
                      </a:lnTo>
                      <a:lnTo>
                        <a:pt x="341" y="124"/>
                      </a:lnTo>
                      <a:lnTo>
                        <a:pt x="339" y="127"/>
                      </a:lnTo>
                      <a:lnTo>
                        <a:pt x="337" y="130"/>
                      </a:lnTo>
                      <a:lnTo>
                        <a:pt x="335" y="134"/>
                      </a:lnTo>
                      <a:lnTo>
                        <a:pt x="334" y="135"/>
                      </a:lnTo>
                      <a:lnTo>
                        <a:pt x="333" y="137"/>
                      </a:lnTo>
                      <a:lnTo>
                        <a:pt x="333" y="139"/>
                      </a:lnTo>
                      <a:lnTo>
                        <a:pt x="333" y="142"/>
                      </a:lnTo>
                      <a:lnTo>
                        <a:pt x="334" y="142"/>
                      </a:lnTo>
                      <a:lnTo>
                        <a:pt x="335" y="142"/>
                      </a:lnTo>
                      <a:lnTo>
                        <a:pt x="336" y="142"/>
                      </a:lnTo>
                      <a:lnTo>
                        <a:pt x="338" y="141"/>
                      </a:lnTo>
                      <a:lnTo>
                        <a:pt x="339" y="139"/>
                      </a:lnTo>
                      <a:lnTo>
                        <a:pt x="340" y="139"/>
                      </a:lnTo>
                      <a:lnTo>
                        <a:pt x="341" y="138"/>
                      </a:lnTo>
                      <a:lnTo>
                        <a:pt x="342" y="138"/>
                      </a:lnTo>
                      <a:lnTo>
                        <a:pt x="343" y="138"/>
                      </a:lnTo>
                      <a:lnTo>
                        <a:pt x="344" y="138"/>
                      </a:lnTo>
                      <a:lnTo>
                        <a:pt x="345" y="139"/>
                      </a:lnTo>
                      <a:lnTo>
                        <a:pt x="346" y="140"/>
                      </a:lnTo>
                      <a:lnTo>
                        <a:pt x="347" y="141"/>
                      </a:lnTo>
                      <a:lnTo>
                        <a:pt x="347" y="148"/>
                      </a:lnTo>
                      <a:lnTo>
                        <a:pt x="347" y="154"/>
                      </a:lnTo>
                      <a:lnTo>
                        <a:pt x="346" y="159"/>
                      </a:lnTo>
                      <a:lnTo>
                        <a:pt x="346" y="164"/>
                      </a:lnTo>
                      <a:lnTo>
                        <a:pt x="348" y="164"/>
                      </a:lnTo>
                      <a:lnTo>
                        <a:pt x="349" y="165"/>
                      </a:lnTo>
                      <a:lnTo>
                        <a:pt x="350" y="164"/>
                      </a:lnTo>
                      <a:lnTo>
                        <a:pt x="351" y="164"/>
                      </a:lnTo>
                      <a:lnTo>
                        <a:pt x="351" y="163"/>
                      </a:lnTo>
                      <a:lnTo>
                        <a:pt x="352" y="161"/>
                      </a:lnTo>
                      <a:lnTo>
                        <a:pt x="353" y="160"/>
                      </a:lnTo>
                      <a:lnTo>
                        <a:pt x="353" y="158"/>
                      </a:lnTo>
                      <a:lnTo>
                        <a:pt x="354" y="154"/>
                      </a:lnTo>
                      <a:lnTo>
                        <a:pt x="354" y="149"/>
                      </a:lnTo>
                      <a:lnTo>
                        <a:pt x="354" y="143"/>
                      </a:lnTo>
                      <a:lnTo>
                        <a:pt x="354" y="138"/>
                      </a:lnTo>
                      <a:lnTo>
                        <a:pt x="355" y="132"/>
                      </a:lnTo>
                      <a:lnTo>
                        <a:pt x="355" y="126"/>
                      </a:lnTo>
                      <a:lnTo>
                        <a:pt x="356" y="121"/>
                      </a:lnTo>
                      <a:lnTo>
                        <a:pt x="356" y="116"/>
                      </a:lnTo>
                      <a:lnTo>
                        <a:pt x="357" y="114"/>
                      </a:lnTo>
                      <a:lnTo>
                        <a:pt x="358" y="113"/>
                      </a:lnTo>
                      <a:lnTo>
                        <a:pt x="358" y="111"/>
                      </a:lnTo>
                      <a:lnTo>
                        <a:pt x="359" y="110"/>
                      </a:lnTo>
                      <a:lnTo>
                        <a:pt x="360" y="109"/>
                      </a:lnTo>
                      <a:lnTo>
                        <a:pt x="361" y="108"/>
                      </a:lnTo>
                      <a:lnTo>
                        <a:pt x="363" y="108"/>
                      </a:lnTo>
                      <a:lnTo>
                        <a:pt x="364" y="108"/>
                      </a:lnTo>
                      <a:lnTo>
                        <a:pt x="366" y="107"/>
                      </a:lnTo>
                      <a:lnTo>
                        <a:pt x="367" y="107"/>
                      </a:lnTo>
                      <a:lnTo>
                        <a:pt x="368" y="107"/>
                      </a:lnTo>
                      <a:lnTo>
                        <a:pt x="369" y="107"/>
                      </a:lnTo>
                      <a:lnTo>
                        <a:pt x="370" y="108"/>
                      </a:lnTo>
                      <a:lnTo>
                        <a:pt x="370" y="109"/>
                      </a:lnTo>
                      <a:lnTo>
                        <a:pt x="370" y="110"/>
                      </a:lnTo>
                      <a:lnTo>
                        <a:pt x="371" y="112"/>
                      </a:lnTo>
                      <a:lnTo>
                        <a:pt x="371" y="114"/>
                      </a:lnTo>
                      <a:lnTo>
                        <a:pt x="371" y="117"/>
                      </a:lnTo>
                      <a:lnTo>
                        <a:pt x="371" y="120"/>
                      </a:lnTo>
                      <a:lnTo>
                        <a:pt x="371" y="123"/>
                      </a:lnTo>
                      <a:lnTo>
                        <a:pt x="371" y="127"/>
                      </a:lnTo>
                      <a:lnTo>
                        <a:pt x="371" y="130"/>
                      </a:lnTo>
                      <a:lnTo>
                        <a:pt x="371" y="132"/>
                      </a:lnTo>
                      <a:lnTo>
                        <a:pt x="371" y="134"/>
                      </a:lnTo>
                      <a:lnTo>
                        <a:pt x="371" y="135"/>
                      </a:lnTo>
                      <a:lnTo>
                        <a:pt x="372" y="136"/>
                      </a:lnTo>
                      <a:lnTo>
                        <a:pt x="373" y="137"/>
                      </a:lnTo>
                      <a:lnTo>
                        <a:pt x="374" y="138"/>
                      </a:lnTo>
                      <a:lnTo>
                        <a:pt x="375" y="138"/>
                      </a:lnTo>
                      <a:lnTo>
                        <a:pt x="377" y="138"/>
                      </a:lnTo>
                      <a:lnTo>
                        <a:pt x="378" y="138"/>
                      </a:lnTo>
                      <a:lnTo>
                        <a:pt x="379" y="137"/>
                      </a:lnTo>
                      <a:lnTo>
                        <a:pt x="380" y="137"/>
                      </a:lnTo>
                      <a:lnTo>
                        <a:pt x="382" y="136"/>
                      </a:lnTo>
                      <a:lnTo>
                        <a:pt x="384" y="135"/>
                      </a:lnTo>
                      <a:lnTo>
                        <a:pt x="387" y="131"/>
                      </a:lnTo>
                      <a:lnTo>
                        <a:pt x="390" y="128"/>
                      </a:lnTo>
                      <a:lnTo>
                        <a:pt x="393" y="126"/>
                      </a:lnTo>
                      <a:lnTo>
                        <a:pt x="395" y="124"/>
                      </a:lnTo>
                      <a:lnTo>
                        <a:pt x="397" y="123"/>
                      </a:lnTo>
                      <a:lnTo>
                        <a:pt x="398" y="123"/>
                      </a:lnTo>
                      <a:lnTo>
                        <a:pt x="400" y="122"/>
                      </a:lnTo>
                      <a:lnTo>
                        <a:pt x="402" y="122"/>
                      </a:lnTo>
                      <a:lnTo>
                        <a:pt x="405" y="121"/>
                      </a:lnTo>
                      <a:lnTo>
                        <a:pt x="407" y="121"/>
                      </a:lnTo>
                      <a:lnTo>
                        <a:pt x="410" y="120"/>
                      </a:lnTo>
                      <a:lnTo>
                        <a:pt x="413" y="120"/>
                      </a:lnTo>
                      <a:lnTo>
                        <a:pt x="416" y="120"/>
                      </a:lnTo>
                      <a:lnTo>
                        <a:pt x="419" y="120"/>
                      </a:lnTo>
                      <a:lnTo>
                        <a:pt x="423" y="120"/>
                      </a:lnTo>
                      <a:lnTo>
                        <a:pt x="427" y="120"/>
                      </a:lnTo>
                      <a:lnTo>
                        <a:pt x="430" y="120"/>
                      </a:lnTo>
                      <a:lnTo>
                        <a:pt x="431" y="120"/>
                      </a:lnTo>
                      <a:lnTo>
                        <a:pt x="432" y="120"/>
                      </a:lnTo>
                      <a:lnTo>
                        <a:pt x="432" y="119"/>
                      </a:lnTo>
                      <a:lnTo>
                        <a:pt x="432" y="117"/>
                      </a:lnTo>
                      <a:lnTo>
                        <a:pt x="431" y="115"/>
                      </a:lnTo>
                      <a:lnTo>
                        <a:pt x="431" y="114"/>
                      </a:lnTo>
                      <a:lnTo>
                        <a:pt x="431" y="113"/>
                      </a:lnTo>
                      <a:lnTo>
                        <a:pt x="432" y="112"/>
                      </a:lnTo>
                      <a:lnTo>
                        <a:pt x="433" y="111"/>
                      </a:lnTo>
                      <a:lnTo>
                        <a:pt x="434" y="111"/>
                      </a:lnTo>
                      <a:lnTo>
                        <a:pt x="435" y="111"/>
                      </a:lnTo>
                      <a:lnTo>
                        <a:pt x="436" y="110"/>
                      </a:lnTo>
                      <a:lnTo>
                        <a:pt x="438" y="110"/>
                      </a:lnTo>
                      <a:lnTo>
                        <a:pt x="440" y="110"/>
                      </a:lnTo>
                      <a:lnTo>
                        <a:pt x="445" y="109"/>
                      </a:lnTo>
                      <a:lnTo>
                        <a:pt x="451" y="109"/>
                      </a:lnTo>
                      <a:lnTo>
                        <a:pt x="454" y="109"/>
                      </a:lnTo>
                      <a:lnTo>
                        <a:pt x="456" y="110"/>
                      </a:lnTo>
                      <a:lnTo>
                        <a:pt x="459" y="110"/>
                      </a:lnTo>
                      <a:lnTo>
                        <a:pt x="462" y="111"/>
                      </a:lnTo>
                      <a:lnTo>
                        <a:pt x="465" y="112"/>
                      </a:lnTo>
                      <a:lnTo>
                        <a:pt x="468" y="113"/>
                      </a:lnTo>
                      <a:lnTo>
                        <a:pt x="471" y="114"/>
                      </a:lnTo>
                      <a:lnTo>
                        <a:pt x="474" y="115"/>
                      </a:lnTo>
                      <a:lnTo>
                        <a:pt x="480" y="118"/>
                      </a:lnTo>
                      <a:lnTo>
                        <a:pt x="487" y="122"/>
                      </a:lnTo>
                      <a:lnTo>
                        <a:pt x="493" y="125"/>
                      </a:lnTo>
                      <a:lnTo>
                        <a:pt x="500" y="129"/>
                      </a:lnTo>
                      <a:lnTo>
                        <a:pt x="506" y="132"/>
                      </a:lnTo>
                      <a:lnTo>
                        <a:pt x="512" y="136"/>
                      </a:lnTo>
                      <a:lnTo>
                        <a:pt x="518" y="139"/>
                      </a:lnTo>
                      <a:lnTo>
                        <a:pt x="524" y="142"/>
                      </a:lnTo>
                      <a:lnTo>
                        <a:pt x="526" y="143"/>
                      </a:lnTo>
                      <a:lnTo>
                        <a:pt x="529" y="144"/>
                      </a:lnTo>
                      <a:lnTo>
                        <a:pt x="531" y="144"/>
                      </a:lnTo>
                      <a:lnTo>
                        <a:pt x="533" y="145"/>
                      </a:lnTo>
                      <a:lnTo>
                        <a:pt x="535" y="145"/>
                      </a:lnTo>
                      <a:lnTo>
                        <a:pt x="537" y="146"/>
                      </a:lnTo>
                      <a:lnTo>
                        <a:pt x="539" y="145"/>
                      </a:lnTo>
                      <a:lnTo>
                        <a:pt x="541" y="145"/>
                      </a:lnTo>
                      <a:lnTo>
                        <a:pt x="543" y="146"/>
                      </a:lnTo>
                      <a:lnTo>
                        <a:pt x="550" y="147"/>
                      </a:lnTo>
                      <a:lnTo>
                        <a:pt x="552" y="147"/>
                      </a:lnTo>
                      <a:lnTo>
                        <a:pt x="554" y="147"/>
                      </a:lnTo>
                      <a:lnTo>
                        <a:pt x="556" y="147"/>
                      </a:lnTo>
                      <a:lnTo>
                        <a:pt x="558" y="147"/>
                      </a:lnTo>
                      <a:lnTo>
                        <a:pt x="560" y="146"/>
                      </a:lnTo>
                      <a:lnTo>
                        <a:pt x="562" y="146"/>
                      </a:lnTo>
                      <a:lnTo>
                        <a:pt x="565" y="145"/>
                      </a:lnTo>
                      <a:lnTo>
                        <a:pt x="567" y="144"/>
                      </a:lnTo>
                      <a:lnTo>
                        <a:pt x="568" y="144"/>
                      </a:lnTo>
                      <a:lnTo>
                        <a:pt x="569" y="143"/>
                      </a:lnTo>
                      <a:lnTo>
                        <a:pt x="570" y="142"/>
                      </a:lnTo>
                      <a:lnTo>
                        <a:pt x="572" y="141"/>
                      </a:lnTo>
                      <a:lnTo>
                        <a:pt x="573" y="140"/>
                      </a:lnTo>
                      <a:lnTo>
                        <a:pt x="574" y="140"/>
                      </a:lnTo>
                      <a:lnTo>
                        <a:pt x="575" y="139"/>
                      </a:lnTo>
                      <a:lnTo>
                        <a:pt x="577" y="139"/>
                      </a:lnTo>
                      <a:lnTo>
                        <a:pt x="577" y="142"/>
                      </a:lnTo>
                      <a:lnTo>
                        <a:pt x="576" y="146"/>
                      </a:lnTo>
                      <a:lnTo>
                        <a:pt x="576" y="149"/>
                      </a:lnTo>
                      <a:lnTo>
                        <a:pt x="576" y="150"/>
                      </a:lnTo>
                      <a:lnTo>
                        <a:pt x="576" y="152"/>
                      </a:lnTo>
                      <a:lnTo>
                        <a:pt x="576" y="153"/>
                      </a:lnTo>
                      <a:lnTo>
                        <a:pt x="575" y="155"/>
                      </a:lnTo>
                      <a:lnTo>
                        <a:pt x="575" y="156"/>
                      </a:lnTo>
                      <a:lnTo>
                        <a:pt x="574" y="159"/>
                      </a:lnTo>
                      <a:lnTo>
                        <a:pt x="572" y="162"/>
                      </a:lnTo>
                      <a:lnTo>
                        <a:pt x="570" y="166"/>
                      </a:lnTo>
                      <a:lnTo>
                        <a:pt x="567" y="169"/>
                      </a:lnTo>
                      <a:lnTo>
                        <a:pt x="565" y="172"/>
                      </a:lnTo>
                      <a:lnTo>
                        <a:pt x="562" y="175"/>
                      </a:lnTo>
                      <a:lnTo>
                        <a:pt x="558" y="178"/>
                      </a:lnTo>
                      <a:lnTo>
                        <a:pt x="555" y="181"/>
                      </a:lnTo>
                      <a:lnTo>
                        <a:pt x="552" y="184"/>
                      </a:lnTo>
                      <a:lnTo>
                        <a:pt x="548" y="187"/>
                      </a:lnTo>
                      <a:lnTo>
                        <a:pt x="545" y="189"/>
                      </a:lnTo>
                      <a:lnTo>
                        <a:pt x="542" y="191"/>
                      </a:lnTo>
                      <a:lnTo>
                        <a:pt x="538" y="192"/>
                      </a:lnTo>
                      <a:lnTo>
                        <a:pt x="535" y="193"/>
                      </a:lnTo>
                      <a:lnTo>
                        <a:pt x="529" y="195"/>
                      </a:lnTo>
                      <a:lnTo>
                        <a:pt x="524" y="196"/>
                      </a:lnTo>
                      <a:lnTo>
                        <a:pt x="520" y="198"/>
                      </a:lnTo>
                      <a:lnTo>
                        <a:pt x="516" y="199"/>
                      </a:lnTo>
                      <a:lnTo>
                        <a:pt x="515" y="199"/>
                      </a:lnTo>
                      <a:lnTo>
                        <a:pt x="513" y="200"/>
                      </a:lnTo>
                      <a:lnTo>
                        <a:pt x="512" y="201"/>
                      </a:lnTo>
                      <a:lnTo>
                        <a:pt x="511" y="202"/>
                      </a:lnTo>
                      <a:lnTo>
                        <a:pt x="509" y="203"/>
                      </a:lnTo>
                      <a:lnTo>
                        <a:pt x="508" y="204"/>
                      </a:lnTo>
                      <a:lnTo>
                        <a:pt x="508" y="205"/>
                      </a:lnTo>
                      <a:lnTo>
                        <a:pt x="507" y="206"/>
                      </a:lnTo>
                      <a:lnTo>
                        <a:pt x="505" y="208"/>
                      </a:lnTo>
                      <a:lnTo>
                        <a:pt x="505" y="210"/>
                      </a:lnTo>
                      <a:lnTo>
                        <a:pt x="504" y="212"/>
                      </a:lnTo>
                      <a:lnTo>
                        <a:pt x="504" y="214"/>
                      </a:lnTo>
                      <a:lnTo>
                        <a:pt x="503" y="219"/>
                      </a:lnTo>
                      <a:lnTo>
                        <a:pt x="502" y="224"/>
                      </a:lnTo>
                      <a:lnTo>
                        <a:pt x="502" y="226"/>
                      </a:lnTo>
                      <a:lnTo>
                        <a:pt x="501" y="228"/>
                      </a:lnTo>
                      <a:lnTo>
                        <a:pt x="500" y="229"/>
                      </a:lnTo>
                      <a:lnTo>
                        <a:pt x="499" y="231"/>
                      </a:lnTo>
                      <a:lnTo>
                        <a:pt x="495" y="235"/>
                      </a:lnTo>
                      <a:lnTo>
                        <a:pt x="492" y="238"/>
                      </a:lnTo>
                      <a:lnTo>
                        <a:pt x="488" y="241"/>
                      </a:lnTo>
                      <a:lnTo>
                        <a:pt x="485" y="244"/>
                      </a:lnTo>
                      <a:lnTo>
                        <a:pt x="484" y="245"/>
                      </a:lnTo>
                      <a:lnTo>
                        <a:pt x="482" y="247"/>
                      </a:lnTo>
                      <a:lnTo>
                        <a:pt x="481" y="248"/>
                      </a:lnTo>
                      <a:lnTo>
                        <a:pt x="480" y="250"/>
                      </a:lnTo>
                      <a:lnTo>
                        <a:pt x="480" y="252"/>
                      </a:lnTo>
                      <a:lnTo>
                        <a:pt x="479" y="254"/>
                      </a:lnTo>
                      <a:lnTo>
                        <a:pt x="479" y="257"/>
                      </a:lnTo>
                      <a:lnTo>
                        <a:pt x="479" y="259"/>
                      </a:lnTo>
                      <a:lnTo>
                        <a:pt x="479" y="262"/>
                      </a:lnTo>
                      <a:lnTo>
                        <a:pt x="479" y="265"/>
                      </a:lnTo>
                      <a:lnTo>
                        <a:pt x="480" y="268"/>
                      </a:lnTo>
                      <a:lnTo>
                        <a:pt x="480" y="271"/>
                      </a:lnTo>
                      <a:lnTo>
                        <a:pt x="481" y="273"/>
                      </a:lnTo>
                      <a:lnTo>
                        <a:pt x="481" y="276"/>
                      </a:lnTo>
                      <a:lnTo>
                        <a:pt x="482" y="278"/>
                      </a:lnTo>
                      <a:lnTo>
                        <a:pt x="482" y="281"/>
                      </a:lnTo>
                      <a:lnTo>
                        <a:pt x="482" y="283"/>
                      </a:lnTo>
                      <a:lnTo>
                        <a:pt x="482" y="284"/>
                      </a:lnTo>
                      <a:lnTo>
                        <a:pt x="482" y="285"/>
                      </a:lnTo>
                      <a:lnTo>
                        <a:pt x="481" y="286"/>
                      </a:lnTo>
                      <a:lnTo>
                        <a:pt x="481" y="289"/>
                      </a:lnTo>
                      <a:lnTo>
                        <a:pt x="480" y="291"/>
                      </a:lnTo>
                      <a:lnTo>
                        <a:pt x="479" y="293"/>
                      </a:lnTo>
                      <a:lnTo>
                        <a:pt x="478" y="295"/>
                      </a:lnTo>
                      <a:lnTo>
                        <a:pt x="477" y="296"/>
                      </a:lnTo>
                      <a:lnTo>
                        <a:pt x="477" y="299"/>
                      </a:lnTo>
                      <a:lnTo>
                        <a:pt x="477" y="301"/>
                      </a:lnTo>
                      <a:lnTo>
                        <a:pt x="478" y="303"/>
                      </a:lnTo>
                      <a:lnTo>
                        <a:pt x="478" y="306"/>
                      </a:lnTo>
                      <a:lnTo>
                        <a:pt x="479" y="308"/>
                      </a:lnTo>
                      <a:lnTo>
                        <a:pt x="481" y="312"/>
                      </a:lnTo>
                      <a:lnTo>
                        <a:pt x="483" y="317"/>
                      </a:lnTo>
                      <a:lnTo>
                        <a:pt x="484" y="321"/>
                      </a:lnTo>
                      <a:lnTo>
                        <a:pt x="486" y="326"/>
                      </a:lnTo>
                      <a:lnTo>
                        <a:pt x="487" y="328"/>
                      </a:lnTo>
                      <a:lnTo>
                        <a:pt x="487" y="331"/>
                      </a:lnTo>
                      <a:lnTo>
                        <a:pt x="487" y="334"/>
                      </a:lnTo>
                      <a:lnTo>
                        <a:pt x="488" y="336"/>
                      </a:lnTo>
                      <a:lnTo>
                        <a:pt x="488" y="339"/>
                      </a:lnTo>
                      <a:lnTo>
                        <a:pt x="487" y="342"/>
                      </a:lnTo>
                      <a:lnTo>
                        <a:pt x="487" y="344"/>
                      </a:lnTo>
                      <a:lnTo>
                        <a:pt x="487" y="346"/>
                      </a:lnTo>
                      <a:lnTo>
                        <a:pt x="486" y="348"/>
                      </a:lnTo>
                      <a:lnTo>
                        <a:pt x="486" y="350"/>
                      </a:lnTo>
                      <a:lnTo>
                        <a:pt x="485" y="352"/>
                      </a:lnTo>
                      <a:lnTo>
                        <a:pt x="484" y="354"/>
                      </a:lnTo>
                      <a:lnTo>
                        <a:pt x="482" y="357"/>
                      </a:lnTo>
                      <a:lnTo>
                        <a:pt x="480" y="360"/>
                      </a:lnTo>
                      <a:lnTo>
                        <a:pt x="478" y="363"/>
                      </a:lnTo>
                      <a:lnTo>
                        <a:pt x="476" y="365"/>
                      </a:lnTo>
                      <a:lnTo>
                        <a:pt x="474" y="368"/>
                      </a:lnTo>
                      <a:lnTo>
                        <a:pt x="472" y="371"/>
                      </a:lnTo>
                      <a:lnTo>
                        <a:pt x="469" y="374"/>
                      </a:lnTo>
                      <a:lnTo>
                        <a:pt x="468" y="377"/>
                      </a:lnTo>
                      <a:lnTo>
                        <a:pt x="467" y="379"/>
                      </a:lnTo>
                      <a:lnTo>
                        <a:pt x="466" y="381"/>
                      </a:lnTo>
                      <a:lnTo>
                        <a:pt x="466" y="382"/>
                      </a:lnTo>
                      <a:lnTo>
                        <a:pt x="465" y="384"/>
                      </a:lnTo>
                      <a:lnTo>
                        <a:pt x="465" y="387"/>
                      </a:lnTo>
                      <a:lnTo>
                        <a:pt x="465" y="389"/>
                      </a:lnTo>
                      <a:lnTo>
                        <a:pt x="464" y="391"/>
                      </a:lnTo>
                      <a:lnTo>
                        <a:pt x="464" y="394"/>
                      </a:lnTo>
                      <a:lnTo>
                        <a:pt x="465" y="397"/>
                      </a:lnTo>
                      <a:lnTo>
                        <a:pt x="465" y="399"/>
                      </a:lnTo>
                      <a:lnTo>
                        <a:pt x="465" y="402"/>
                      </a:lnTo>
                      <a:lnTo>
                        <a:pt x="466" y="404"/>
                      </a:lnTo>
                      <a:lnTo>
                        <a:pt x="466" y="406"/>
                      </a:lnTo>
                      <a:lnTo>
                        <a:pt x="467" y="408"/>
                      </a:lnTo>
                      <a:lnTo>
                        <a:pt x="467" y="409"/>
                      </a:lnTo>
                      <a:lnTo>
                        <a:pt x="468" y="411"/>
                      </a:lnTo>
                      <a:lnTo>
                        <a:pt x="470" y="414"/>
                      </a:lnTo>
                      <a:lnTo>
                        <a:pt x="472" y="417"/>
                      </a:lnTo>
                      <a:lnTo>
                        <a:pt x="473" y="419"/>
                      </a:lnTo>
                      <a:lnTo>
                        <a:pt x="476" y="421"/>
                      </a:lnTo>
                      <a:lnTo>
                        <a:pt x="477" y="423"/>
                      </a:lnTo>
                      <a:lnTo>
                        <a:pt x="480" y="425"/>
                      </a:lnTo>
                      <a:lnTo>
                        <a:pt x="481" y="427"/>
                      </a:lnTo>
                      <a:lnTo>
                        <a:pt x="483" y="429"/>
                      </a:lnTo>
                      <a:lnTo>
                        <a:pt x="484" y="432"/>
                      </a:lnTo>
                      <a:lnTo>
                        <a:pt x="485" y="434"/>
                      </a:lnTo>
                      <a:lnTo>
                        <a:pt x="486" y="436"/>
                      </a:lnTo>
                      <a:lnTo>
                        <a:pt x="486" y="437"/>
                      </a:lnTo>
                      <a:lnTo>
                        <a:pt x="486" y="439"/>
                      </a:lnTo>
                      <a:lnTo>
                        <a:pt x="487" y="440"/>
                      </a:lnTo>
                      <a:lnTo>
                        <a:pt x="487" y="445"/>
                      </a:lnTo>
                      <a:lnTo>
                        <a:pt x="487" y="449"/>
                      </a:lnTo>
                      <a:lnTo>
                        <a:pt x="486" y="453"/>
                      </a:lnTo>
                      <a:lnTo>
                        <a:pt x="485" y="457"/>
                      </a:lnTo>
                      <a:lnTo>
                        <a:pt x="485" y="460"/>
                      </a:lnTo>
                      <a:lnTo>
                        <a:pt x="484" y="463"/>
                      </a:lnTo>
                      <a:lnTo>
                        <a:pt x="483" y="464"/>
                      </a:lnTo>
                      <a:lnTo>
                        <a:pt x="482" y="465"/>
                      </a:lnTo>
                      <a:lnTo>
                        <a:pt x="481" y="466"/>
                      </a:lnTo>
                      <a:lnTo>
                        <a:pt x="480" y="467"/>
                      </a:lnTo>
                      <a:lnTo>
                        <a:pt x="479" y="468"/>
                      </a:lnTo>
                      <a:lnTo>
                        <a:pt x="478" y="469"/>
                      </a:lnTo>
                      <a:lnTo>
                        <a:pt x="477" y="470"/>
                      </a:lnTo>
                      <a:lnTo>
                        <a:pt x="476" y="471"/>
                      </a:lnTo>
                      <a:lnTo>
                        <a:pt x="473" y="472"/>
                      </a:lnTo>
                      <a:lnTo>
                        <a:pt x="469" y="473"/>
                      </a:lnTo>
                      <a:lnTo>
                        <a:pt x="466" y="474"/>
                      </a:lnTo>
                      <a:lnTo>
                        <a:pt x="461" y="475"/>
                      </a:lnTo>
                      <a:lnTo>
                        <a:pt x="456" y="475"/>
                      </a:lnTo>
                      <a:lnTo>
                        <a:pt x="451" y="476"/>
                      </a:lnTo>
                      <a:lnTo>
                        <a:pt x="448" y="476"/>
                      </a:lnTo>
                      <a:lnTo>
                        <a:pt x="445" y="475"/>
                      </a:lnTo>
                      <a:lnTo>
                        <a:pt x="442" y="475"/>
                      </a:lnTo>
                      <a:lnTo>
                        <a:pt x="439" y="475"/>
                      </a:lnTo>
                      <a:lnTo>
                        <a:pt x="431" y="473"/>
                      </a:lnTo>
                      <a:lnTo>
                        <a:pt x="424" y="472"/>
                      </a:lnTo>
                      <a:lnTo>
                        <a:pt x="416" y="471"/>
                      </a:lnTo>
                      <a:lnTo>
                        <a:pt x="409" y="469"/>
                      </a:lnTo>
                      <a:lnTo>
                        <a:pt x="405" y="469"/>
                      </a:lnTo>
                      <a:lnTo>
                        <a:pt x="402" y="469"/>
                      </a:lnTo>
                      <a:lnTo>
                        <a:pt x="399" y="468"/>
                      </a:lnTo>
                      <a:lnTo>
                        <a:pt x="396" y="468"/>
                      </a:lnTo>
                      <a:lnTo>
                        <a:pt x="393" y="469"/>
                      </a:lnTo>
                      <a:lnTo>
                        <a:pt x="390" y="469"/>
                      </a:lnTo>
                      <a:lnTo>
                        <a:pt x="388" y="470"/>
                      </a:lnTo>
                      <a:lnTo>
                        <a:pt x="385" y="471"/>
                      </a:lnTo>
                      <a:lnTo>
                        <a:pt x="383" y="473"/>
                      </a:lnTo>
                      <a:lnTo>
                        <a:pt x="381" y="474"/>
                      </a:lnTo>
                      <a:lnTo>
                        <a:pt x="379" y="476"/>
                      </a:lnTo>
                      <a:lnTo>
                        <a:pt x="377" y="478"/>
                      </a:lnTo>
                      <a:lnTo>
                        <a:pt x="371" y="486"/>
                      </a:lnTo>
                      <a:lnTo>
                        <a:pt x="366" y="493"/>
                      </a:lnTo>
                      <a:lnTo>
                        <a:pt x="362" y="497"/>
                      </a:lnTo>
                      <a:lnTo>
                        <a:pt x="359" y="500"/>
                      </a:lnTo>
                      <a:lnTo>
                        <a:pt x="355" y="504"/>
                      </a:lnTo>
                      <a:lnTo>
                        <a:pt x="351" y="507"/>
                      </a:lnTo>
                      <a:lnTo>
                        <a:pt x="349" y="509"/>
                      </a:lnTo>
                      <a:lnTo>
                        <a:pt x="347" y="510"/>
                      </a:lnTo>
                      <a:lnTo>
                        <a:pt x="345" y="511"/>
                      </a:lnTo>
                      <a:lnTo>
                        <a:pt x="343" y="513"/>
                      </a:lnTo>
                      <a:lnTo>
                        <a:pt x="341" y="514"/>
                      </a:lnTo>
                      <a:lnTo>
                        <a:pt x="338" y="515"/>
                      </a:lnTo>
                      <a:lnTo>
                        <a:pt x="336" y="515"/>
                      </a:lnTo>
                      <a:lnTo>
                        <a:pt x="334" y="516"/>
                      </a:lnTo>
                      <a:lnTo>
                        <a:pt x="330" y="517"/>
                      </a:lnTo>
                      <a:lnTo>
                        <a:pt x="326" y="518"/>
                      </a:lnTo>
                      <a:lnTo>
                        <a:pt x="322" y="519"/>
                      </a:lnTo>
                      <a:lnTo>
                        <a:pt x="320" y="520"/>
                      </a:lnTo>
                      <a:lnTo>
                        <a:pt x="318" y="522"/>
                      </a:lnTo>
                      <a:lnTo>
                        <a:pt x="316" y="523"/>
                      </a:lnTo>
                      <a:lnTo>
                        <a:pt x="314" y="525"/>
                      </a:lnTo>
                      <a:lnTo>
                        <a:pt x="312" y="526"/>
                      </a:lnTo>
                      <a:lnTo>
                        <a:pt x="311" y="528"/>
                      </a:lnTo>
                      <a:lnTo>
                        <a:pt x="309" y="529"/>
                      </a:lnTo>
                      <a:lnTo>
                        <a:pt x="307" y="531"/>
                      </a:lnTo>
                      <a:lnTo>
                        <a:pt x="304" y="532"/>
                      </a:lnTo>
                      <a:lnTo>
                        <a:pt x="302" y="533"/>
                      </a:lnTo>
                      <a:lnTo>
                        <a:pt x="299" y="534"/>
                      </a:lnTo>
                      <a:lnTo>
                        <a:pt x="295" y="534"/>
                      </a:lnTo>
                      <a:lnTo>
                        <a:pt x="290" y="534"/>
                      </a:lnTo>
                      <a:lnTo>
                        <a:pt x="287" y="535"/>
                      </a:lnTo>
                      <a:lnTo>
                        <a:pt x="284" y="535"/>
                      </a:lnTo>
                      <a:lnTo>
                        <a:pt x="280" y="536"/>
                      </a:lnTo>
                      <a:lnTo>
                        <a:pt x="278" y="536"/>
                      </a:lnTo>
                      <a:lnTo>
                        <a:pt x="275" y="537"/>
                      </a:lnTo>
                      <a:lnTo>
                        <a:pt x="273" y="538"/>
                      </a:lnTo>
                      <a:lnTo>
                        <a:pt x="271" y="539"/>
                      </a:lnTo>
                      <a:lnTo>
                        <a:pt x="269" y="541"/>
                      </a:lnTo>
                      <a:lnTo>
                        <a:pt x="267" y="542"/>
                      </a:lnTo>
                      <a:lnTo>
                        <a:pt x="265" y="544"/>
                      </a:lnTo>
                      <a:lnTo>
                        <a:pt x="264" y="545"/>
                      </a:lnTo>
                      <a:lnTo>
                        <a:pt x="263" y="547"/>
                      </a:lnTo>
                      <a:lnTo>
                        <a:pt x="261" y="549"/>
                      </a:lnTo>
                      <a:lnTo>
                        <a:pt x="261" y="551"/>
                      </a:lnTo>
                      <a:lnTo>
                        <a:pt x="260" y="553"/>
                      </a:lnTo>
                      <a:lnTo>
                        <a:pt x="259" y="555"/>
                      </a:lnTo>
                      <a:lnTo>
                        <a:pt x="257" y="559"/>
                      </a:lnTo>
                      <a:lnTo>
                        <a:pt x="257" y="563"/>
                      </a:lnTo>
                      <a:lnTo>
                        <a:pt x="256" y="567"/>
                      </a:lnTo>
                      <a:lnTo>
                        <a:pt x="255" y="571"/>
                      </a:lnTo>
                      <a:lnTo>
                        <a:pt x="255" y="575"/>
                      </a:lnTo>
                      <a:lnTo>
                        <a:pt x="254" y="579"/>
                      </a:lnTo>
                      <a:lnTo>
                        <a:pt x="254" y="582"/>
                      </a:lnTo>
                      <a:lnTo>
                        <a:pt x="253" y="585"/>
                      </a:lnTo>
                      <a:lnTo>
                        <a:pt x="252" y="588"/>
                      </a:lnTo>
                      <a:lnTo>
                        <a:pt x="251" y="590"/>
                      </a:lnTo>
                      <a:lnTo>
                        <a:pt x="249" y="593"/>
                      </a:lnTo>
                      <a:lnTo>
                        <a:pt x="248" y="595"/>
                      </a:lnTo>
                      <a:lnTo>
                        <a:pt x="246" y="598"/>
                      </a:lnTo>
                      <a:lnTo>
                        <a:pt x="243" y="602"/>
                      </a:lnTo>
                      <a:lnTo>
                        <a:pt x="242" y="604"/>
                      </a:lnTo>
                      <a:lnTo>
                        <a:pt x="241" y="605"/>
                      </a:lnTo>
                      <a:lnTo>
                        <a:pt x="240" y="607"/>
                      </a:lnTo>
                      <a:lnTo>
                        <a:pt x="239" y="609"/>
                      </a:lnTo>
                      <a:lnTo>
                        <a:pt x="239" y="611"/>
                      </a:lnTo>
                      <a:lnTo>
                        <a:pt x="238" y="614"/>
                      </a:lnTo>
                      <a:lnTo>
                        <a:pt x="237" y="616"/>
                      </a:lnTo>
                      <a:lnTo>
                        <a:pt x="237" y="619"/>
                      </a:lnTo>
                      <a:lnTo>
                        <a:pt x="237" y="621"/>
                      </a:lnTo>
                      <a:lnTo>
                        <a:pt x="236" y="623"/>
                      </a:lnTo>
                      <a:lnTo>
                        <a:pt x="236" y="625"/>
                      </a:lnTo>
                      <a:lnTo>
                        <a:pt x="236" y="626"/>
                      </a:lnTo>
                      <a:lnTo>
                        <a:pt x="235" y="627"/>
                      </a:lnTo>
                      <a:lnTo>
                        <a:pt x="235" y="629"/>
                      </a:lnTo>
                      <a:lnTo>
                        <a:pt x="234" y="630"/>
                      </a:lnTo>
                      <a:lnTo>
                        <a:pt x="233" y="631"/>
                      </a:lnTo>
                      <a:lnTo>
                        <a:pt x="232" y="633"/>
                      </a:lnTo>
                      <a:lnTo>
                        <a:pt x="230" y="634"/>
                      </a:lnTo>
                      <a:lnTo>
                        <a:pt x="228" y="635"/>
                      </a:lnTo>
                      <a:lnTo>
                        <a:pt x="226" y="637"/>
                      </a:lnTo>
                      <a:lnTo>
                        <a:pt x="224" y="638"/>
                      </a:lnTo>
                      <a:lnTo>
                        <a:pt x="223" y="639"/>
                      </a:lnTo>
                      <a:lnTo>
                        <a:pt x="221" y="641"/>
                      </a:lnTo>
                      <a:lnTo>
                        <a:pt x="220" y="642"/>
                      </a:lnTo>
                      <a:lnTo>
                        <a:pt x="219" y="643"/>
                      </a:lnTo>
                      <a:lnTo>
                        <a:pt x="219" y="644"/>
                      </a:lnTo>
                      <a:lnTo>
                        <a:pt x="218" y="645"/>
                      </a:lnTo>
                      <a:lnTo>
                        <a:pt x="218" y="646"/>
                      </a:lnTo>
                      <a:lnTo>
                        <a:pt x="218" y="647"/>
                      </a:lnTo>
                      <a:lnTo>
                        <a:pt x="218" y="649"/>
                      </a:lnTo>
                      <a:lnTo>
                        <a:pt x="218" y="650"/>
                      </a:lnTo>
                      <a:lnTo>
                        <a:pt x="218" y="652"/>
                      </a:lnTo>
                      <a:lnTo>
                        <a:pt x="218" y="656"/>
                      </a:lnTo>
                      <a:lnTo>
                        <a:pt x="218" y="660"/>
                      </a:lnTo>
                      <a:lnTo>
                        <a:pt x="219" y="663"/>
                      </a:lnTo>
                      <a:lnTo>
                        <a:pt x="219" y="667"/>
                      </a:lnTo>
                      <a:lnTo>
                        <a:pt x="220" y="670"/>
                      </a:lnTo>
                      <a:lnTo>
                        <a:pt x="221" y="673"/>
                      </a:lnTo>
                      <a:lnTo>
                        <a:pt x="222" y="676"/>
                      </a:lnTo>
                      <a:lnTo>
                        <a:pt x="223" y="679"/>
                      </a:lnTo>
                      <a:lnTo>
                        <a:pt x="226" y="683"/>
                      </a:lnTo>
                      <a:lnTo>
                        <a:pt x="228" y="688"/>
                      </a:lnTo>
                      <a:lnTo>
                        <a:pt x="229" y="690"/>
                      </a:lnTo>
                      <a:lnTo>
                        <a:pt x="230" y="692"/>
                      </a:lnTo>
                      <a:lnTo>
                        <a:pt x="231" y="694"/>
                      </a:lnTo>
                      <a:lnTo>
                        <a:pt x="231" y="696"/>
                      </a:lnTo>
                      <a:lnTo>
                        <a:pt x="228" y="735"/>
                      </a:lnTo>
                      <a:lnTo>
                        <a:pt x="229" y="737"/>
                      </a:lnTo>
                      <a:lnTo>
                        <a:pt x="229" y="739"/>
                      </a:lnTo>
                      <a:lnTo>
                        <a:pt x="229" y="741"/>
                      </a:lnTo>
                      <a:lnTo>
                        <a:pt x="228" y="742"/>
                      </a:lnTo>
                      <a:lnTo>
                        <a:pt x="228" y="744"/>
                      </a:lnTo>
                      <a:lnTo>
                        <a:pt x="227" y="745"/>
                      </a:lnTo>
                      <a:lnTo>
                        <a:pt x="226" y="747"/>
                      </a:lnTo>
                      <a:lnTo>
                        <a:pt x="226" y="748"/>
                      </a:lnTo>
                      <a:lnTo>
                        <a:pt x="221" y="754"/>
                      </a:lnTo>
                      <a:lnTo>
                        <a:pt x="217" y="760"/>
                      </a:lnTo>
                      <a:lnTo>
                        <a:pt x="214" y="762"/>
                      </a:lnTo>
                      <a:lnTo>
                        <a:pt x="213" y="764"/>
                      </a:lnTo>
                      <a:lnTo>
                        <a:pt x="214" y="764"/>
                      </a:lnTo>
                      <a:lnTo>
                        <a:pt x="214" y="765"/>
                      </a:lnTo>
                      <a:lnTo>
                        <a:pt x="213" y="764"/>
                      </a:lnTo>
                      <a:lnTo>
                        <a:pt x="211" y="763"/>
                      </a:lnTo>
                      <a:lnTo>
                        <a:pt x="210" y="762"/>
                      </a:lnTo>
                      <a:lnTo>
                        <a:pt x="208" y="761"/>
                      </a:lnTo>
                      <a:lnTo>
                        <a:pt x="206" y="760"/>
                      </a:lnTo>
                      <a:lnTo>
                        <a:pt x="203" y="759"/>
                      </a:lnTo>
                      <a:lnTo>
                        <a:pt x="201" y="759"/>
                      </a:lnTo>
                      <a:lnTo>
                        <a:pt x="198" y="759"/>
                      </a:lnTo>
                      <a:lnTo>
                        <a:pt x="196" y="759"/>
                      </a:lnTo>
                      <a:lnTo>
                        <a:pt x="194" y="759"/>
                      </a:lnTo>
                      <a:lnTo>
                        <a:pt x="192" y="758"/>
                      </a:lnTo>
                      <a:lnTo>
                        <a:pt x="190" y="758"/>
                      </a:lnTo>
                      <a:lnTo>
                        <a:pt x="189" y="757"/>
                      </a:lnTo>
                      <a:lnTo>
                        <a:pt x="187" y="757"/>
                      </a:lnTo>
                      <a:lnTo>
                        <a:pt x="186" y="756"/>
                      </a:lnTo>
                      <a:lnTo>
                        <a:pt x="185" y="755"/>
                      </a:lnTo>
                      <a:lnTo>
                        <a:pt x="182" y="753"/>
                      </a:lnTo>
                      <a:lnTo>
                        <a:pt x="180" y="751"/>
                      </a:lnTo>
                      <a:lnTo>
                        <a:pt x="178" y="749"/>
                      </a:lnTo>
                      <a:lnTo>
                        <a:pt x="177" y="746"/>
                      </a:lnTo>
                      <a:lnTo>
                        <a:pt x="174" y="741"/>
                      </a:lnTo>
                      <a:lnTo>
                        <a:pt x="172" y="735"/>
                      </a:lnTo>
                      <a:lnTo>
                        <a:pt x="170" y="733"/>
                      </a:lnTo>
                      <a:lnTo>
                        <a:pt x="168" y="731"/>
                      </a:lnTo>
                      <a:lnTo>
                        <a:pt x="168" y="730"/>
                      </a:lnTo>
                      <a:lnTo>
                        <a:pt x="167" y="729"/>
                      </a:lnTo>
                      <a:lnTo>
                        <a:pt x="166" y="729"/>
                      </a:lnTo>
                      <a:lnTo>
                        <a:pt x="165" y="728"/>
                      </a:lnTo>
                      <a:lnTo>
                        <a:pt x="164" y="727"/>
                      </a:lnTo>
                      <a:lnTo>
                        <a:pt x="163" y="726"/>
                      </a:lnTo>
                      <a:lnTo>
                        <a:pt x="163" y="725"/>
                      </a:lnTo>
                      <a:lnTo>
                        <a:pt x="162" y="724"/>
                      </a:lnTo>
                      <a:lnTo>
                        <a:pt x="162" y="722"/>
                      </a:lnTo>
                      <a:lnTo>
                        <a:pt x="162" y="721"/>
                      </a:lnTo>
                      <a:lnTo>
                        <a:pt x="163" y="719"/>
                      </a:lnTo>
                      <a:lnTo>
                        <a:pt x="163" y="717"/>
                      </a:lnTo>
                      <a:lnTo>
                        <a:pt x="164" y="714"/>
                      </a:lnTo>
                      <a:lnTo>
                        <a:pt x="165" y="712"/>
                      </a:lnTo>
                      <a:lnTo>
                        <a:pt x="167" y="709"/>
                      </a:lnTo>
                      <a:lnTo>
                        <a:pt x="168" y="708"/>
                      </a:lnTo>
                      <a:lnTo>
                        <a:pt x="168" y="706"/>
                      </a:lnTo>
                      <a:lnTo>
                        <a:pt x="169" y="705"/>
                      </a:lnTo>
                      <a:lnTo>
                        <a:pt x="169" y="704"/>
                      </a:lnTo>
                      <a:lnTo>
                        <a:pt x="169" y="703"/>
                      </a:lnTo>
                      <a:lnTo>
                        <a:pt x="169" y="702"/>
                      </a:lnTo>
                      <a:lnTo>
                        <a:pt x="168" y="701"/>
                      </a:lnTo>
                      <a:lnTo>
                        <a:pt x="167" y="700"/>
                      </a:lnTo>
                      <a:lnTo>
                        <a:pt x="166" y="699"/>
                      </a:lnTo>
                      <a:lnTo>
                        <a:pt x="164" y="698"/>
                      </a:lnTo>
                      <a:lnTo>
                        <a:pt x="161" y="697"/>
                      </a:lnTo>
                      <a:lnTo>
                        <a:pt x="159" y="695"/>
                      </a:lnTo>
                      <a:lnTo>
                        <a:pt x="156" y="694"/>
                      </a:lnTo>
                      <a:lnTo>
                        <a:pt x="153" y="693"/>
                      </a:lnTo>
                      <a:lnTo>
                        <a:pt x="151" y="691"/>
                      </a:lnTo>
                      <a:lnTo>
                        <a:pt x="149" y="689"/>
                      </a:lnTo>
                      <a:lnTo>
                        <a:pt x="148" y="688"/>
                      </a:lnTo>
                      <a:lnTo>
                        <a:pt x="147" y="687"/>
                      </a:lnTo>
                      <a:lnTo>
                        <a:pt x="146" y="686"/>
                      </a:lnTo>
                      <a:lnTo>
                        <a:pt x="145" y="685"/>
                      </a:lnTo>
                      <a:lnTo>
                        <a:pt x="145" y="683"/>
                      </a:lnTo>
                      <a:lnTo>
                        <a:pt x="144" y="681"/>
                      </a:lnTo>
                      <a:lnTo>
                        <a:pt x="144" y="680"/>
                      </a:lnTo>
                      <a:lnTo>
                        <a:pt x="144" y="678"/>
                      </a:lnTo>
                      <a:lnTo>
                        <a:pt x="143" y="674"/>
                      </a:lnTo>
                      <a:lnTo>
                        <a:pt x="143" y="671"/>
                      </a:lnTo>
                      <a:lnTo>
                        <a:pt x="142" y="669"/>
                      </a:lnTo>
                      <a:lnTo>
                        <a:pt x="141" y="667"/>
                      </a:lnTo>
                      <a:lnTo>
                        <a:pt x="140" y="666"/>
                      </a:lnTo>
                      <a:lnTo>
                        <a:pt x="138" y="665"/>
                      </a:lnTo>
                      <a:lnTo>
                        <a:pt x="137" y="664"/>
                      </a:lnTo>
                      <a:lnTo>
                        <a:pt x="136" y="664"/>
                      </a:lnTo>
                      <a:lnTo>
                        <a:pt x="133" y="664"/>
                      </a:lnTo>
                      <a:lnTo>
                        <a:pt x="131" y="663"/>
                      </a:lnTo>
                      <a:lnTo>
                        <a:pt x="130" y="663"/>
                      </a:lnTo>
                      <a:lnTo>
                        <a:pt x="130" y="662"/>
                      </a:lnTo>
                      <a:lnTo>
                        <a:pt x="129" y="662"/>
                      </a:lnTo>
                      <a:lnTo>
                        <a:pt x="129" y="660"/>
                      </a:lnTo>
                      <a:lnTo>
                        <a:pt x="129" y="658"/>
                      </a:lnTo>
                      <a:lnTo>
                        <a:pt x="129" y="656"/>
                      </a:lnTo>
                      <a:lnTo>
                        <a:pt x="130" y="654"/>
                      </a:lnTo>
                      <a:lnTo>
                        <a:pt x="130" y="653"/>
                      </a:lnTo>
                      <a:lnTo>
                        <a:pt x="131" y="652"/>
                      </a:lnTo>
                      <a:lnTo>
                        <a:pt x="132" y="650"/>
                      </a:lnTo>
                      <a:lnTo>
                        <a:pt x="133" y="649"/>
                      </a:lnTo>
                      <a:lnTo>
                        <a:pt x="134" y="648"/>
                      </a:lnTo>
                      <a:lnTo>
                        <a:pt x="136" y="646"/>
                      </a:lnTo>
                      <a:lnTo>
                        <a:pt x="138" y="644"/>
                      </a:lnTo>
                      <a:lnTo>
                        <a:pt x="139" y="642"/>
                      </a:lnTo>
                      <a:lnTo>
                        <a:pt x="139" y="641"/>
                      </a:lnTo>
                      <a:lnTo>
                        <a:pt x="140" y="639"/>
                      </a:lnTo>
                      <a:lnTo>
                        <a:pt x="140" y="637"/>
                      </a:lnTo>
                      <a:lnTo>
                        <a:pt x="141" y="632"/>
                      </a:lnTo>
                      <a:lnTo>
                        <a:pt x="141" y="625"/>
                      </a:lnTo>
                      <a:lnTo>
                        <a:pt x="142" y="621"/>
                      </a:lnTo>
                      <a:lnTo>
                        <a:pt x="143" y="618"/>
                      </a:lnTo>
                      <a:lnTo>
                        <a:pt x="143" y="616"/>
                      </a:lnTo>
                      <a:lnTo>
                        <a:pt x="144" y="615"/>
                      </a:lnTo>
                      <a:lnTo>
                        <a:pt x="145" y="613"/>
                      </a:lnTo>
                      <a:lnTo>
                        <a:pt x="146" y="612"/>
                      </a:lnTo>
                      <a:lnTo>
                        <a:pt x="147" y="611"/>
                      </a:lnTo>
                      <a:lnTo>
                        <a:pt x="148" y="610"/>
                      </a:lnTo>
                      <a:lnTo>
                        <a:pt x="149" y="610"/>
                      </a:lnTo>
                      <a:lnTo>
                        <a:pt x="150" y="609"/>
                      </a:lnTo>
                      <a:lnTo>
                        <a:pt x="153" y="609"/>
                      </a:lnTo>
                      <a:lnTo>
                        <a:pt x="155" y="609"/>
                      </a:lnTo>
                      <a:lnTo>
                        <a:pt x="160" y="609"/>
                      </a:lnTo>
                      <a:lnTo>
                        <a:pt x="165" y="609"/>
                      </a:lnTo>
                      <a:lnTo>
                        <a:pt x="166" y="608"/>
                      </a:lnTo>
                      <a:lnTo>
                        <a:pt x="167" y="608"/>
                      </a:lnTo>
                      <a:lnTo>
                        <a:pt x="168" y="608"/>
                      </a:lnTo>
                      <a:lnTo>
                        <a:pt x="169" y="607"/>
                      </a:lnTo>
                      <a:lnTo>
                        <a:pt x="170" y="606"/>
                      </a:lnTo>
                      <a:lnTo>
                        <a:pt x="171" y="605"/>
                      </a:lnTo>
                      <a:lnTo>
                        <a:pt x="172" y="604"/>
                      </a:lnTo>
                      <a:lnTo>
                        <a:pt x="172" y="603"/>
                      </a:lnTo>
                      <a:lnTo>
                        <a:pt x="173" y="601"/>
                      </a:lnTo>
                      <a:lnTo>
                        <a:pt x="173" y="599"/>
                      </a:lnTo>
                      <a:lnTo>
                        <a:pt x="174" y="597"/>
                      </a:lnTo>
                      <a:lnTo>
                        <a:pt x="174" y="595"/>
                      </a:lnTo>
                      <a:lnTo>
                        <a:pt x="175" y="592"/>
                      </a:lnTo>
                      <a:lnTo>
                        <a:pt x="175" y="589"/>
                      </a:lnTo>
                      <a:lnTo>
                        <a:pt x="175" y="586"/>
                      </a:lnTo>
                      <a:lnTo>
                        <a:pt x="175" y="582"/>
                      </a:lnTo>
                      <a:lnTo>
                        <a:pt x="175" y="580"/>
                      </a:lnTo>
                      <a:lnTo>
                        <a:pt x="174" y="579"/>
                      </a:lnTo>
                      <a:lnTo>
                        <a:pt x="174" y="577"/>
                      </a:lnTo>
                      <a:lnTo>
                        <a:pt x="174" y="576"/>
                      </a:lnTo>
                      <a:lnTo>
                        <a:pt x="173" y="574"/>
                      </a:lnTo>
                      <a:lnTo>
                        <a:pt x="172" y="573"/>
                      </a:lnTo>
                      <a:lnTo>
                        <a:pt x="172" y="572"/>
                      </a:lnTo>
                      <a:lnTo>
                        <a:pt x="171" y="571"/>
                      </a:lnTo>
                      <a:lnTo>
                        <a:pt x="169" y="570"/>
                      </a:lnTo>
                      <a:lnTo>
                        <a:pt x="168" y="569"/>
                      </a:lnTo>
                      <a:lnTo>
                        <a:pt x="167" y="569"/>
                      </a:lnTo>
                      <a:lnTo>
                        <a:pt x="166" y="568"/>
                      </a:lnTo>
                      <a:lnTo>
                        <a:pt x="164" y="568"/>
                      </a:lnTo>
                      <a:lnTo>
                        <a:pt x="162" y="567"/>
                      </a:lnTo>
                      <a:lnTo>
                        <a:pt x="161" y="567"/>
                      </a:lnTo>
                      <a:lnTo>
                        <a:pt x="159" y="567"/>
                      </a:lnTo>
                      <a:lnTo>
                        <a:pt x="156" y="567"/>
                      </a:lnTo>
                      <a:lnTo>
                        <a:pt x="154" y="568"/>
                      </a:lnTo>
                      <a:lnTo>
                        <a:pt x="151" y="568"/>
                      </a:lnTo>
                      <a:lnTo>
                        <a:pt x="149" y="569"/>
                      </a:lnTo>
                      <a:lnTo>
                        <a:pt x="143" y="570"/>
                      </a:lnTo>
                      <a:lnTo>
                        <a:pt x="138" y="571"/>
                      </a:lnTo>
                      <a:lnTo>
                        <a:pt x="134" y="572"/>
                      </a:lnTo>
                      <a:lnTo>
                        <a:pt x="130" y="573"/>
                      </a:lnTo>
                      <a:lnTo>
                        <a:pt x="128" y="573"/>
                      </a:lnTo>
                      <a:lnTo>
                        <a:pt x="126" y="573"/>
                      </a:lnTo>
                      <a:lnTo>
                        <a:pt x="125" y="572"/>
                      </a:lnTo>
                      <a:lnTo>
                        <a:pt x="124" y="572"/>
                      </a:lnTo>
                      <a:lnTo>
                        <a:pt x="122" y="571"/>
                      </a:lnTo>
                      <a:lnTo>
                        <a:pt x="120" y="568"/>
                      </a:lnTo>
                      <a:lnTo>
                        <a:pt x="116" y="565"/>
                      </a:lnTo>
                      <a:lnTo>
                        <a:pt x="113" y="561"/>
                      </a:lnTo>
                      <a:lnTo>
                        <a:pt x="110" y="557"/>
                      </a:lnTo>
                      <a:lnTo>
                        <a:pt x="107" y="553"/>
                      </a:lnTo>
                      <a:lnTo>
                        <a:pt x="106" y="550"/>
                      </a:lnTo>
                      <a:lnTo>
                        <a:pt x="104" y="548"/>
                      </a:lnTo>
                      <a:lnTo>
                        <a:pt x="103" y="546"/>
                      </a:lnTo>
                      <a:lnTo>
                        <a:pt x="102" y="543"/>
                      </a:lnTo>
                      <a:lnTo>
                        <a:pt x="102" y="541"/>
                      </a:lnTo>
                      <a:lnTo>
                        <a:pt x="101" y="539"/>
                      </a:lnTo>
                      <a:lnTo>
                        <a:pt x="100" y="538"/>
                      </a:lnTo>
                      <a:lnTo>
                        <a:pt x="99" y="537"/>
                      </a:lnTo>
                      <a:lnTo>
                        <a:pt x="98" y="536"/>
                      </a:lnTo>
                      <a:lnTo>
                        <a:pt x="96" y="535"/>
                      </a:lnTo>
                      <a:lnTo>
                        <a:pt x="95" y="534"/>
                      </a:lnTo>
                      <a:lnTo>
                        <a:pt x="94" y="534"/>
                      </a:lnTo>
                      <a:lnTo>
                        <a:pt x="89" y="533"/>
                      </a:lnTo>
                      <a:lnTo>
                        <a:pt x="87" y="532"/>
                      </a:lnTo>
                      <a:lnTo>
                        <a:pt x="84" y="530"/>
                      </a:lnTo>
                      <a:lnTo>
                        <a:pt x="82" y="529"/>
                      </a:lnTo>
                      <a:lnTo>
                        <a:pt x="82" y="528"/>
                      </a:lnTo>
                      <a:lnTo>
                        <a:pt x="81" y="528"/>
                      </a:lnTo>
                      <a:lnTo>
                        <a:pt x="81" y="527"/>
                      </a:lnTo>
                      <a:lnTo>
                        <a:pt x="81" y="526"/>
                      </a:lnTo>
                      <a:lnTo>
                        <a:pt x="82" y="525"/>
                      </a:lnTo>
                      <a:lnTo>
                        <a:pt x="83" y="524"/>
                      </a:lnTo>
                      <a:lnTo>
                        <a:pt x="84" y="523"/>
                      </a:lnTo>
                      <a:lnTo>
                        <a:pt x="85" y="522"/>
                      </a:lnTo>
                      <a:lnTo>
                        <a:pt x="85" y="521"/>
                      </a:lnTo>
                      <a:lnTo>
                        <a:pt x="86" y="520"/>
                      </a:lnTo>
                      <a:lnTo>
                        <a:pt x="85" y="520"/>
                      </a:lnTo>
                      <a:lnTo>
                        <a:pt x="85" y="519"/>
                      </a:lnTo>
                      <a:lnTo>
                        <a:pt x="84" y="518"/>
                      </a:lnTo>
                      <a:lnTo>
                        <a:pt x="84" y="517"/>
                      </a:lnTo>
                      <a:lnTo>
                        <a:pt x="81" y="516"/>
                      </a:lnTo>
                      <a:lnTo>
                        <a:pt x="78" y="515"/>
                      </a:lnTo>
                      <a:lnTo>
                        <a:pt x="77" y="515"/>
                      </a:lnTo>
                      <a:lnTo>
                        <a:pt x="75" y="515"/>
                      </a:lnTo>
                      <a:lnTo>
                        <a:pt x="73" y="514"/>
                      </a:lnTo>
                      <a:lnTo>
                        <a:pt x="71" y="514"/>
                      </a:lnTo>
                      <a:lnTo>
                        <a:pt x="70" y="513"/>
                      </a:lnTo>
                      <a:lnTo>
                        <a:pt x="69" y="512"/>
                      </a:lnTo>
                      <a:lnTo>
                        <a:pt x="68" y="512"/>
                      </a:lnTo>
                      <a:lnTo>
                        <a:pt x="67" y="511"/>
                      </a:lnTo>
                      <a:lnTo>
                        <a:pt x="67" y="510"/>
                      </a:lnTo>
                      <a:lnTo>
                        <a:pt x="68" y="509"/>
                      </a:lnTo>
                      <a:lnTo>
                        <a:pt x="69" y="507"/>
                      </a:lnTo>
                      <a:lnTo>
                        <a:pt x="70" y="505"/>
                      </a:lnTo>
                      <a:lnTo>
                        <a:pt x="71" y="503"/>
                      </a:lnTo>
                      <a:lnTo>
                        <a:pt x="72" y="502"/>
                      </a:lnTo>
                      <a:lnTo>
                        <a:pt x="73" y="501"/>
                      </a:lnTo>
                      <a:lnTo>
                        <a:pt x="74" y="500"/>
                      </a:lnTo>
                      <a:lnTo>
                        <a:pt x="76" y="499"/>
                      </a:lnTo>
                      <a:lnTo>
                        <a:pt x="77" y="498"/>
                      </a:lnTo>
                      <a:lnTo>
                        <a:pt x="79" y="498"/>
                      </a:lnTo>
                      <a:lnTo>
                        <a:pt x="80" y="497"/>
                      </a:lnTo>
                      <a:lnTo>
                        <a:pt x="81" y="496"/>
                      </a:lnTo>
                      <a:lnTo>
                        <a:pt x="83" y="496"/>
                      </a:lnTo>
                      <a:lnTo>
                        <a:pt x="84" y="494"/>
                      </a:lnTo>
                      <a:lnTo>
                        <a:pt x="85" y="493"/>
                      </a:lnTo>
                      <a:lnTo>
                        <a:pt x="86" y="492"/>
                      </a:lnTo>
                      <a:lnTo>
                        <a:pt x="86" y="490"/>
                      </a:lnTo>
                      <a:lnTo>
                        <a:pt x="87" y="488"/>
                      </a:lnTo>
                      <a:lnTo>
                        <a:pt x="88" y="476"/>
                      </a:lnTo>
                      <a:lnTo>
                        <a:pt x="89" y="465"/>
                      </a:lnTo>
                      <a:lnTo>
                        <a:pt x="90" y="455"/>
                      </a:lnTo>
                      <a:lnTo>
                        <a:pt x="91" y="445"/>
                      </a:lnTo>
                      <a:lnTo>
                        <a:pt x="92" y="436"/>
                      </a:lnTo>
                      <a:lnTo>
                        <a:pt x="92" y="426"/>
                      </a:lnTo>
                      <a:lnTo>
                        <a:pt x="92" y="415"/>
                      </a:lnTo>
                      <a:lnTo>
                        <a:pt x="92" y="404"/>
                      </a:lnTo>
                      <a:lnTo>
                        <a:pt x="92" y="399"/>
                      </a:lnTo>
                      <a:lnTo>
                        <a:pt x="91" y="394"/>
                      </a:lnTo>
                      <a:lnTo>
                        <a:pt x="90" y="390"/>
                      </a:lnTo>
                      <a:lnTo>
                        <a:pt x="89" y="385"/>
                      </a:lnTo>
                      <a:lnTo>
                        <a:pt x="87" y="381"/>
                      </a:lnTo>
                      <a:lnTo>
                        <a:pt x="86" y="377"/>
                      </a:lnTo>
                      <a:lnTo>
                        <a:pt x="84" y="374"/>
                      </a:lnTo>
                      <a:lnTo>
                        <a:pt x="82" y="371"/>
                      </a:lnTo>
                      <a:lnTo>
                        <a:pt x="80" y="368"/>
                      </a:lnTo>
                      <a:lnTo>
                        <a:pt x="78" y="366"/>
                      </a:lnTo>
                      <a:lnTo>
                        <a:pt x="77" y="364"/>
                      </a:lnTo>
                      <a:lnTo>
                        <a:pt x="75" y="362"/>
                      </a:lnTo>
                      <a:lnTo>
                        <a:pt x="73" y="361"/>
                      </a:lnTo>
                      <a:lnTo>
                        <a:pt x="72" y="360"/>
                      </a:lnTo>
                      <a:lnTo>
                        <a:pt x="71" y="359"/>
                      </a:lnTo>
                      <a:lnTo>
                        <a:pt x="70" y="359"/>
                      </a:lnTo>
                      <a:lnTo>
                        <a:pt x="68" y="359"/>
                      </a:lnTo>
                      <a:lnTo>
                        <a:pt x="66" y="359"/>
                      </a:lnTo>
                      <a:lnTo>
                        <a:pt x="64" y="358"/>
                      </a:lnTo>
                      <a:lnTo>
                        <a:pt x="63" y="358"/>
                      </a:lnTo>
                      <a:lnTo>
                        <a:pt x="62" y="357"/>
                      </a:lnTo>
                      <a:lnTo>
                        <a:pt x="60" y="357"/>
                      </a:lnTo>
                      <a:lnTo>
                        <a:pt x="59" y="356"/>
                      </a:lnTo>
                      <a:lnTo>
                        <a:pt x="58" y="356"/>
                      </a:lnTo>
                      <a:lnTo>
                        <a:pt x="57" y="354"/>
                      </a:lnTo>
                      <a:lnTo>
                        <a:pt x="55" y="353"/>
                      </a:lnTo>
                      <a:lnTo>
                        <a:pt x="54" y="351"/>
                      </a:lnTo>
                      <a:lnTo>
                        <a:pt x="53" y="349"/>
                      </a:lnTo>
                      <a:lnTo>
                        <a:pt x="52" y="347"/>
                      </a:lnTo>
                      <a:lnTo>
                        <a:pt x="50" y="346"/>
                      </a:lnTo>
                      <a:lnTo>
                        <a:pt x="50" y="345"/>
                      </a:lnTo>
                      <a:lnTo>
                        <a:pt x="49" y="344"/>
                      </a:lnTo>
                      <a:lnTo>
                        <a:pt x="48" y="344"/>
                      </a:lnTo>
                      <a:lnTo>
                        <a:pt x="46" y="343"/>
                      </a:lnTo>
                      <a:lnTo>
                        <a:pt x="45" y="343"/>
                      </a:lnTo>
                      <a:lnTo>
                        <a:pt x="44" y="342"/>
                      </a:lnTo>
                      <a:lnTo>
                        <a:pt x="42" y="342"/>
                      </a:lnTo>
                      <a:lnTo>
                        <a:pt x="40" y="342"/>
                      </a:lnTo>
                      <a:lnTo>
                        <a:pt x="38" y="342"/>
                      </a:lnTo>
                      <a:lnTo>
                        <a:pt x="36" y="342"/>
                      </a:lnTo>
                      <a:lnTo>
                        <a:pt x="33" y="342"/>
                      </a:lnTo>
                      <a:lnTo>
                        <a:pt x="31" y="342"/>
                      </a:lnTo>
                      <a:lnTo>
                        <a:pt x="29" y="342"/>
                      </a:lnTo>
                      <a:lnTo>
                        <a:pt x="27" y="342"/>
                      </a:lnTo>
                      <a:lnTo>
                        <a:pt x="25" y="342"/>
                      </a:lnTo>
                      <a:lnTo>
                        <a:pt x="23" y="342"/>
                      </a:lnTo>
                      <a:lnTo>
                        <a:pt x="19" y="342"/>
                      </a:lnTo>
                      <a:lnTo>
                        <a:pt x="16" y="340"/>
                      </a:lnTo>
                      <a:lnTo>
                        <a:pt x="9" y="338"/>
                      </a:lnTo>
                      <a:lnTo>
                        <a:pt x="1" y="335"/>
                      </a:lnTo>
                      <a:lnTo>
                        <a:pt x="0" y="333"/>
                      </a:lnTo>
                      <a:lnTo>
                        <a:pt x="6" y="329"/>
                      </a:lnTo>
                      <a:lnTo>
                        <a:pt x="13" y="323"/>
                      </a:lnTo>
                      <a:lnTo>
                        <a:pt x="21" y="316"/>
                      </a:lnTo>
                      <a:lnTo>
                        <a:pt x="29" y="310"/>
                      </a:lnTo>
                      <a:lnTo>
                        <a:pt x="37" y="303"/>
                      </a:lnTo>
                      <a:lnTo>
                        <a:pt x="44" y="298"/>
                      </a:lnTo>
                      <a:lnTo>
                        <a:pt x="47" y="296"/>
                      </a:lnTo>
                      <a:lnTo>
                        <a:pt x="50" y="294"/>
                      </a:lnTo>
                      <a:lnTo>
                        <a:pt x="52" y="293"/>
                      </a:lnTo>
                      <a:lnTo>
                        <a:pt x="54" y="292"/>
                      </a:lnTo>
                      <a:lnTo>
                        <a:pt x="57" y="291"/>
                      </a:lnTo>
                      <a:lnTo>
                        <a:pt x="59" y="291"/>
                      </a:lnTo>
                      <a:lnTo>
                        <a:pt x="60" y="291"/>
                      </a:lnTo>
                      <a:lnTo>
                        <a:pt x="61" y="291"/>
                      </a:lnTo>
                      <a:lnTo>
                        <a:pt x="62" y="291"/>
                      </a:lnTo>
                      <a:lnTo>
                        <a:pt x="64" y="291"/>
                      </a:lnTo>
                      <a:lnTo>
                        <a:pt x="67" y="290"/>
                      </a:lnTo>
                      <a:lnTo>
                        <a:pt x="71" y="288"/>
                      </a:lnTo>
                      <a:lnTo>
                        <a:pt x="72" y="287"/>
                      </a:lnTo>
                      <a:lnTo>
                        <a:pt x="74" y="286"/>
                      </a:lnTo>
                      <a:lnTo>
                        <a:pt x="75" y="285"/>
                      </a:lnTo>
                      <a:lnTo>
                        <a:pt x="77" y="283"/>
                      </a:lnTo>
                      <a:lnTo>
                        <a:pt x="80" y="279"/>
                      </a:lnTo>
                      <a:lnTo>
                        <a:pt x="84" y="274"/>
                      </a:lnTo>
                      <a:lnTo>
                        <a:pt x="87" y="268"/>
                      </a:lnTo>
                      <a:lnTo>
                        <a:pt x="90" y="264"/>
                      </a:lnTo>
                      <a:lnTo>
                        <a:pt x="92" y="259"/>
                      </a:lnTo>
                      <a:lnTo>
                        <a:pt x="94" y="257"/>
                      </a:lnTo>
                      <a:lnTo>
                        <a:pt x="97" y="254"/>
                      </a:lnTo>
                      <a:lnTo>
                        <a:pt x="99" y="251"/>
                      </a:lnTo>
                      <a:lnTo>
                        <a:pt x="101" y="249"/>
                      </a:lnTo>
                      <a:lnTo>
                        <a:pt x="102" y="247"/>
                      </a:lnTo>
                      <a:lnTo>
                        <a:pt x="104" y="243"/>
                      </a:lnTo>
                      <a:lnTo>
                        <a:pt x="106" y="240"/>
                      </a:lnTo>
                      <a:lnTo>
                        <a:pt x="107" y="239"/>
                      </a:lnTo>
                      <a:lnTo>
                        <a:pt x="108" y="237"/>
                      </a:lnTo>
                      <a:lnTo>
                        <a:pt x="109" y="236"/>
                      </a:lnTo>
                      <a:lnTo>
                        <a:pt x="110" y="235"/>
                      </a:lnTo>
                      <a:lnTo>
                        <a:pt x="111" y="234"/>
                      </a:lnTo>
                      <a:lnTo>
                        <a:pt x="113" y="233"/>
                      </a:lnTo>
                      <a:lnTo>
                        <a:pt x="115" y="232"/>
                      </a:lnTo>
                      <a:lnTo>
                        <a:pt x="117" y="231"/>
                      </a:lnTo>
                      <a:lnTo>
                        <a:pt x="118" y="230"/>
                      </a:lnTo>
                      <a:lnTo>
                        <a:pt x="119" y="230"/>
                      </a:lnTo>
                      <a:lnTo>
                        <a:pt x="120" y="229"/>
                      </a:lnTo>
                      <a:lnTo>
                        <a:pt x="120" y="228"/>
                      </a:lnTo>
                      <a:lnTo>
                        <a:pt x="121" y="226"/>
                      </a:lnTo>
                      <a:lnTo>
                        <a:pt x="122" y="223"/>
                      </a:lnTo>
                      <a:lnTo>
                        <a:pt x="123" y="217"/>
                      </a:lnTo>
                      <a:lnTo>
                        <a:pt x="123" y="210"/>
                      </a:lnTo>
                      <a:lnTo>
                        <a:pt x="124" y="206"/>
                      </a:lnTo>
                      <a:lnTo>
                        <a:pt x="125" y="202"/>
                      </a:lnTo>
                      <a:lnTo>
                        <a:pt x="126" y="200"/>
                      </a:lnTo>
                      <a:lnTo>
                        <a:pt x="127" y="198"/>
                      </a:lnTo>
                      <a:lnTo>
                        <a:pt x="128" y="195"/>
                      </a:lnTo>
                      <a:lnTo>
                        <a:pt x="129" y="193"/>
                      </a:lnTo>
                      <a:lnTo>
                        <a:pt x="131" y="191"/>
                      </a:lnTo>
                      <a:lnTo>
                        <a:pt x="132" y="189"/>
                      </a:lnTo>
                      <a:lnTo>
                        <a:pt x="134" y="187"/>
                      </a:lnTo>
                      <a:lnTo>
                        <a:pt x="136" y="185"/>
                      </a:lnTo>
                      <a:lnTo>
                        <a:pt x="138" y="183"/>
                      </a:lnTo>
                      <a:lnTo>
                        <a:pt x="141" y="181"/>
                      </a:lnTo>
                      <a:lnTo>
                        <a:pt x="144" y="179"/>
                      </a:lnTo>
                      <a:lnTo>
                        <a:pt x="147" y="177"/>
                      </a:lnTo>
                      <a:lnTo>
                        <a:pt x="148" y="175"/>
                      </a:lnTo>
                      <a:lnTo>
                        <a:pt x="150" y="174"/>
                      </a:lnTo>
                      <a:lnTo>
                        <a:pt x="151" y="172"/>
                      </a:lnTo>
                      <a:lnTo>
                        <a:pt x="152" y="169"/>
                      </a:lnTo>
                      <a:lnTo>
                        <a:pt x="153" y="167"/>
                      </a:lnTo>
                      <a:lnTo>
                        <a:pt x="155" y="164"/>
                      </a:lnTo>
                      <a:lnTo>
                        <a:pt x="155" y="161"/>
                      </a:lnTo>
                      <a:lnTo>
                        <a:pt x="156" y="158"/>
                      </a:lnTo>
                      <a:lnTo>
                        <a:pt x="157" y="153"/>
                      </a:lnTo>
                      <a:lnTo>
                        <a:pt x="158" y="149"/>
                      </a:lnTo>
                      <a:lnTo>
                        <a:pt x="159" y="146"/>
                      </a:lnTo>
                      <a:lnTo>
                        <a:pt x="159" y="145"/>
                      </a:lnTo>
                      <a:lnTo>
                        <a:pt x="158" y="142"/>
                      </a:lnTo>
                      <a:lnTo>
                        <a:pt x="158" y="140"/>
                      </a:lnTo>
                      <a:lnTo>
                        <a:pt x="157" y="138"/>
                      </a:lnTo>
                      <a:lnTo>
                        <a:pt x="157" y="136"/>
                      </a:lnTo>
                      <a:lnTo>
                        <a:pt x="157" y="134"/>
                      </a:lnTo>
                      <a:lnTo>
                        <a:pt x="157" y="133"/>
                      </a:lnTo>
                      <a:lnTo>
                        <a:pt x="158" y="131"/>
                      </a:lnTo>
                      <a:lnTo>
                        <a:pt x="158" y="130"/>
                      </a:lnTo>
                      <a:lnTo>
                        <a:pt x="159" y="129"/>
                      </a:lnTo>
                      <a:lnTo>
                        <a:pt x="160" y="127"/>
                      </a:lnTo>
                      <a:lnTo>
                        <a:pt x="160" y="126"/>
                      </a:lnTo>
                      <a:lnTo>
                        <a:pt x="161" y="125"/>
                      </a:lnTo>
                      <a:lnTo>
                        <a:pt x="163" y="124"/>
                      </a:lnTo>
                      <a:lnTo>
                        <a:pt x="165" y="122"/>
                      </a:lnTo>
                      <a:lnTo>
                        <a:pt x="168" y="120"/>
                      </a:lnTo>
                      <a:lnTo>
                        <a:pt x="170" y="118"/>
                      </a:lnTo>
                      <a:lnTo>
                        <a:pt x="171" y="117"/>
                      </a:lnTo>
                      <a:lnTo>
                        <a:pt x="172" y="115"/>
                      </a:lnTo>
                      <a:lnTo>
                        <a:pt x="173" y="114"/>
                      </a:lnTo>
                      <a:lnTo>
                        <a:pt x="174" y="112"/>
                      </a:lnTo>
                      <a:lnTo>
                        <a:pt x="175" y="111"/>
                      </a:lnTo>
                      <a:lnTo>
                        <a:pt x="175" y="109"/>
                      </a:lnTo>
                      <a:lnTo>
                        <a:pt x="176" y="107"/>
                      </a:lnTo>
                      <a:lnTo>
                        <a:pt x="176" y="104"/>
                      </a:lnTo>
                      <a:lnTo>
                        <a:pt x="177" y="102"/>
                      </a:lnTo>
                      <a:lnTo>
                        <a:pt x="177" y="99"/>
                      </a:lnTo>
                      <a:lnTo>
                        <a:pt x="177" y="96"/>
                      </a:lnTo>
                      <a:lnTo>
                        <a:pt x="177" y="92"/>
                      </a:lnTo>
                      <a:lnTo>
                        <a:pt x="177" y="91"/>
                      </a:lnTo>
                      <a:lnTo>
                        <a:pt x="178" y="90"/>
                      </a:lnTo>
                      <a:lnTo>
                        <a:pt x="180" y="89"/>
                      </a:lnTo>
                      <a:lnTo>
                        <a:pt x="182" y="87"/>
                      </a:lnTo>
                      <a:lnTo>
                        <a:pt x="184" y="86"/>
                      </a:lnTo>
                      <a:lnTo>
                        <a:pt x="185" y="84"/>
                      </a:lnTo>
                      <a:lnTo>
                        <a:pt x="186" y="82"/>
                      </a:lnTo>
                      <a:lnTo>
                        <a:pt x="188" y="79"/>
                      </a:lnTo>
                      <a:lnTo>
                        <a:pt x="189" y="76"/>
                      </a:lnTo>
                      <a:lnTo>
                        <a:pt x="191" y="72"/>
                      </a:lnTo>
                      <a:lnTo>
                        <a:pt x="193" y="67"/>
                      </a:lnTo>
                      <a:lnTo>
                        <a:pt x="194" y="61"/>
                      </a:lnTo>
                      <a:lnTo>
                        <a:pt x="194" y="60"/>
                      </a:lnTo>
                      <a:lnTo>
                        <a:pt x="194" y="58"/>
                      </a:lnTo>
                      <a:lnTo>
                        <a:pt x="194" y="57"/>
                      </a:lnTo>
                      <a:lnTo>
                        <a:pt x="194" y="56"/>
                      </a:lnTo>
                      <a:lnTo>
                        <a:pt x="192" y="53"/>
                      </a:lnTo>
                      <a:lnTo>
                        <a:pt x="191" y="52"/>
                      </a:lnTo>
                      <a:lnTo>
                        <a:pt x="190" y="51"/>
                      </a:lnTo>
                      <a:lnTo>
                        <a:pt x="190" y="50"/>
                      </a:lnTo>
                      <a:lnTo>
                        <a:pt x="189" y="49"/>
                      </a:lnTo>
                      <a:lnTo>
                        <a:pt x="189" y="48"/>
                      </a:lnTo>
                      <a:lnTo>
                        <a:pt x="189" y="47"/>
                      </a:lnTo>
                      <a:lnTo>
                        <a:pt x="190" y="45"/>
                      </a:lnTo>
                      <a:lnTo>
                        <a:pt x="191" y="43"/>
                      </a:lnTo>
                      <a:lnTo>
                        <a:pt x="192" y="41"/>
                      </a:lnTo>
                      <a:lnTo>
                        <a:pt x="194" y="39"/>
                      </a:lnTo>
                      <a:lnTo>
                        <a:pt x="195" y="37"/>
                      </a:lnTo>
                      <a:lnTo>
                        <a:pt x="196" y="34"/>
                      </a:lnTo>
                      <a:lnTo>
                        <a:pt x="197" y="32"/>
                      </a:lnTo>
                      <a:lnTo>
                        <a:pt x="198" y="26"/>
                      </a:lnTo>
                      <a:lnTo>
                        <a:pt x="199" y="20"/>
                      </a:lnTo>
                      <a:lnTo>
                        <a:pt x="200" y="14"/>
                      </a:lnTo>
                      <a:lnTo>
                        <a:pt x="201" y="8"/>
                      </a:lnTo>
                      <a:lnTo>
                        <a:pt x="202" y="4"/>
                      </a:lnTo>
                      <a:lnTo>
                        <a:pt x="202" y="0"/>
                      </a:lnTo>
                      <a:close/>
                      <a:moveTo>
                        <a:pt x="586" y="151"/>
                      </a:moveTo>
                      <a:lnTo>
                        <a:pt x="586" y="151"/>
                      </a:lnTo>
                      <a:close/>
                      <a:moveTo>
                        <a:pt x="586" y="151"/>
                      </a:moveTo>
                      <a:lnTo>
                        <a:pt x="587" y="151"/>
                      </a:lnTo>
                      <a:lnTo>
                        <a:pt x="587" y="152"/>
                      </a:lnTo>
                      <a:lnTo>
                        <a:pt x="587" y="151"/>
                      </a:lnTo>
                      <a:lnTo>
                        <a:pt x="586" y="151"/>
                      </a:lnTo>
                      <a:close/>
                      <a:moveTo>
                        <a:pt x="587" y="152"/>
                      </a:moveTo>
                      <a:lnTo>
                        <a:pt x="587" y="152"/>
                      </a:lnTo>
                      <a:lnTo>
                        <a:pt x="588" y="152"/>
                      </a:lnTo>
                      <a:lnTo>
                        <a:pt x="590" y="152"/>
                      </a:lnTo>
                      <a:lnTo>
                        <a:pt x="588" y="152"/>
                      </a:lnTo>
                      <a:lnTo>
                        <a:pt x="587" y="152"/>
                      </a:lnTo>
                      <a:close/>
                      <a:moveTo>
                        <a:pt x="590" y="152"/>
                      </a:moveTo>
                      <a:lnTo>
                        <a:pt x="591" y="153"/>
                      </a:lnTo>
                      <a:lnTo>
                        <a:pt x="590" y="152"/>
                      </a:lnTo>
                      <a:close/>
                      <a:moveTo>
                        <a:pt x="592" y="153"/>
                      </a:moveTo>
                      <a:lnTo>
                        <a:pt x="592" y="153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" name="Freeform 9"/>
                <p:cNvSpPr>
                  <a:spLocks/>
                </p:cNvSpPr>
                <p:nvPr/>
              </p:nvSpPr>
              <p:spPr bwMode="auto">
                <a:xfrm>
                  <a:off x="3742463" y="2801809"/>
                  <a:ext cx="454119" cy="498379"/>
                </a:xfrm>
                <a:custGeom>
                  <a:avLst/>
                  <a:gdLst>
                    <a:gd name="T0" fmla="*/ 2147483647 w 527"/>
                    <a:gd name="T1" fmla="*/ 2147483647 h 550"/>
                    <a:gd name="T2" fmla="*/ 2147483647 w 527"/>
                    <a:gd name="T3" fmla="*/ 2147483647 h 550"/>
                    <a:gd name="T4" fmla="*/ 2147483647 w 527"/>
                    <a:gd name="T5" fmla="*/ 2147483647 h 550"/>
                    <a:gd name="T6" fmla="*/ 2147483647 w 527"/>
                    <a:gd name="T7" fmla="*/ 2147483647 h 550"/>
                    <a:gd name="T8" fmla="*/ 2147483647 w 527"/>
                    <a:gd name="T9" fmla="*/ 2147483647 h 550"/>
                    <a:gd name="T10" fmla="*/ 2147483647 w 527"/>
                    <a:gd name="T11" fmla="*/ 2147483647 h 550"/>
                    <a:gd name="T12" fmla="*/ 2147483647 w 527"/>
                    <a:gd name="T13" fmla="*/ 2147483647 h 550"/>
                    <a:gd name="T14" fmla="*/ 2147483647 w 527"/>
                    <a:gd name="T15" fmla="*/ 2147483647 h 550"/>
                    <a:gd name="T16" fmla="*/ 2147483647 w 527"/>
                    <a:gd name="T17" fmla="*/ 2147483647 h 550"/>
                    <a:gd name="T18" fmla="*/ 2147483647 w 527"/>
                    <a:gd name="T19" fmla="*/ 2147483647 h 550"/>
                    <a:gd name="T20" fmla="*/ 2147483647 w 527"/>
                    <a:gd name="T21" fmla="*/ 2147483647 h 550"/>
                    <a:gd name="T22" fmla="*/ 2147483647 w 527"/>
                    <a:gd name="T23" fmla="*/ 2147483647 h 550"/>
                    <a:gd name="T24" fmla="*/ 2147483647 w 527"/>
                    <a:gd name="T25" fmla="*/ 2147483647 h 550"/>
                    <a:gd name="T26" fmla="*/ 2147483647 w 527"/>
                    <a:gd name="T27" fmla="*/ 2147483647 h 550"/>
                    <a:gd name="T28" fmla="*/ 2147483647 w 527"/>
                    <a:gd name="T29" fmla="*/ 2147483647 h 550"/>
                    <a:gd name="T30" fmla="*/ 2147483647 w 527"/>
                    <a:gd name="T31" fmla="*/ 2147483647 h 550"/>
                    <a:gd name="T32" fmla="*/ 2147483647 w 527"/>
                    <a:gd name="T33" fmla="*/ 2147483647 h 550"/>
                    <a:gd name="T34" fmla="*/ 2147483647 w 527"/>
                    <a:gd name="T35" fmla="*/ 2147483647 h 550"/>
                    <a:gd name="T36" fmla="*/ 2147483647 w 527"/>
                    <a:gd name="T37" fmla="*/ 2147483647 h 550"/>
                    <a:gd name="T38" fmla="*/ 2147483647 w 527"/>
                    <a:gd name="T39" fmla="*/ 2147483647 h 550"/>
                    <a:gd name="T40" fmla="*/ 2147483647 w 527"/>
                    <a:gd name="T41" fmla="*/ 2147483647 h 550"/>
                    <a:gd name="T42" fmla="*/ 2147483647 w 527"/>
                    <a:gd name="T43" fmla="*/ 2147483647 h 550"/>
                    <a:gd name="T44" fmla="*/ 2147483647 w 527"/>
                    <a:gd name="T45" fmla="*/ 2147483647 h 550"/>
                    <a:gd name="T46" fmla="*/ 2147483647 w 527"/>
                    <a:gd name="T47" fmla="*/ 2147483647 h 550"/>
                    <a:gd name="T48" fmla="*/ 2147483647 w 527"/>
                    <a:gd name="T49" fmla="*/ 2147483647 h 550"/>
                    <a:gd name="T50" fmla="*/ 0 w 527"/>
                    <a:gd name="T51" fmla="*/ 2147483647 h 550"/>
                    <a:gd name="T52" fmla="*/ 2147483647 w 527"/>
                    <a:gd name="T53" fmla="*/ 2147483647 h 550"/>
                    <a:gd name="T54" fmla="*/ 2147483647 w 527"/>
                    <a:gd name="T55" fmla="*/ 2147483647 h 550"/>
                    <a:gd name="T56" fmla="*/ 2147483647 w 527"/>
                    <a:gd name="T57" fmla="*/ 2147483647 h 550"/>
                    <a:gd name="T58" fmla="*/ 2147483647 w 527"/>
                    <a:gd name="T59" fmla="*/ 2147483647 h 550"/>
                    <a:gd name="T60" fmla="*/ 2147483647 w 527"/>
                    <a:gd name="T61" fmla="*/ 2147483647 h 550"/>
                    <a:gd name="T62" fmla="*/ 2147483647 w 527"/>
                    <a:gd name="T63" fmla="*/ 2147483647 h 550"/>
                    <a:gd name="T64" fmla="*/ 2147483647 w 527"/>
                    <a:gd name="T65" fmla="*/ 2147483647 h 550"/>
                    <a:gd name="T66" fmla="*/ 2147483647 w 527"/>
                    <a:gd name="T67" fmla="*/ 2147483647 h 550"/>
                    <a:gd name="T68" fmla="*/ 2147483647 w 527"/>
                    <a:gd name="T69" fmla="*/ 2147483647 h 550"/>
                    <a:gd name="T70" fmla="*/ 2147483647 w 527"/>
                    <a:gd name="T71" fmla="*/ 2147483647 h 550"/>
                    <a:gd name="T72" fmla="*/ 2147483647 w 527"/>
                    <a:gd name="T73" fmla="*/ 2147483647 h 550"/>
                    <a:gd name="T74" fmla="*/ 2147483647 w 527"/>
                    <a:gd name="T75" fmla="*/ 2147483647 h 550"/>
                    <a:gd name="T76" fmla="*/ 2147483647 w 527"/>
                    <a:gd name="T77" fmla="*/ 2147483647 h 550"/>
                    <a:gd name="T78" fmla="*/ 2147483647 w 527"/>
                    <a:gd name="T79" fmla="*/ 2147483647 h 550"/>
                    <a:gd name="T80" fmla="*/ 2147483647 w 527"/>
                    <a:gd name="T81" fmla="*/ 2147483647 h 550"/>
                    <a:gd name="T82" fmla="*/ 2147483647 w 527"/>
                    <a:gd name="T83" fmla="*/ 2147483647 h 550"/>
                    <a:gd name="T84" fmla="*/ 2147483647 w 527"/>
                    <a:gd name="T85" fmla="*/ 2147483647 h 550"/>
                    <a:gd name="T86" fmla="*/ 2147483647 w 527"/>
                    <a:gd name="T87" fmla="*/ 2147483647 h 550"/>
                    <a:gd name="T88" fmla="*/ 2147483647 w 527"/>
                    <a:gd name="T89" fmla="*/ 2147483647 h 550"/>
                    <a:gd name="T90" fmla="*/ 2147483647 w 527"/>
                    <a:gd name="T91" fmla="*/ 2147483647 h 550"/>
                    <a:gd name="T92" fmla="*/ 2147483647 w 527"/>
                    <a:gd name="T93" fmla="*/ 0 h 550"/>
                    <a:gd name="T94" fmla="*/ 2147483647 w 527"/>
                    <a:gd name="T95" fmla="*/ 2147483647 h 550"/>
                    <a:gd name="T96" fmla="*/ 2147483647 w 527"/>
                    <a:gd name="T97" fmla="*/ 2147483647 h 550"/>
                    <a:gd name="T98" fmla="*/ 2147483647 w 527"/>
                    <a:gd name="T99" fmla="*/ 2147483647 h 550"/>
                    <a:gd name="T100" fmla="*/ 2147483647 w 527"/>
                    <a:gd name="T101" fmla="*/ 2147483647 h 550"/>
                    <a:gd name="T102" fmla="*/ 2147483647 w 527"/>
                    <a:gd name="T103" fmla="*/ 2147483647 h 550"/>
                    <a:gd name="T104" fmla="*/ 2147483647 w 527"/>
                    <a:gd name="T105" fmla="*/ 2147483647 h 550"/>
                    <a:gd name="T106" fmla="*/ 2147483647 w 527"/>
                    <a:gd name="T107" fmla="*/ 2147483647 h 550"/>
                    <a:gd name="T108" fmla="*/ 2147483647 w 527"/>
                    <a:gd name="T109" fmla="*/ 2147483647 h 550"/>
                    <a:gd name="T110" fmla="*/ 2147483647 w 527"/>
                    <a:gd name="T111" fmla="*/ 2147483647 h 550"/>
                    <a:gd name="T112" fmla="*/ 2147483647 w 527"/>
                    <a:gd name="T113" fmla="*/ 2147483647 h 550"/>
                    <a:gd name="T114" fmla="*/ 2147483647 w 527"/>
                    <a:gd name="T115" fmla="*/ 2147483647 h 550"/>
                    <a:gd name="T116" fmla="*/ 2147483647 w 527"/>
                    <a:gd name="T117" fmla="*/ 2147483647 h 550"/>
                    <a:gd name="T118" fmla="*/ 2147483647 w 527"/>
                    <a:gd name="T119" fmla="*/ 2147483647 h 55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527"/>
                    <a:gd name="T181" fmla="*/ 0 h 550"/>
                    <a:gd name="T182" fmla="*/ 527 w 527"/>
                    <a:gd name="T183" fmla="*/ 550 h 55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527" h="550">
                      <a:moveTo>
                        <a:pt x="525" y="403"/>
                      </a:moveTo>
                      <a:lnTo>
                        <a:pt x="526" y="409"/>
                      </a:lnTo>
                      <a:lnTo>
                        <a:pt x="527" y="412"/>
                      </a:lnTo>
                      <a:lnTo>
                        <a:pt x="527" y="413"/>
                      </a:lnTo>
                      <a:lnTo>
                        <a:pt x="527" y="412"/>
                      </a:lnTo>
                      <a:lnTo>
                        <a:pt x="527" y="410"/>
                      </a:lnTo>
                      <a:lnTo>
                        <a:pt x="526" y="407"/>
                      </a:lnTo>
                      <a:lnTo>
                        <a:pt x="526" y="405"/>
                      </a:lnTo>
                      <a:lnTo>
                        <a:pt x="526" y="404"/>
                      </a:lnTo>
                      <a:lnTo>
                        <a:pt x="524" y="404"/>
                      </a:lnTo>
                      <a:lnTo>
                        <a:pt x="518" y="404"/>
                      </a:lnTo>
                      <a:lnTo>
                        <a:pt x="509" y="404"/>
                      </a:lnTo>
                      <a:lnTo>
                        <a:pt x="499" y="404"/>
                      </a:lnTo>
                      <a:lnTo>
                        <a:pt x="488" y="405"/>
                      </a:lnTo>
                      <a:lnTo>
                        <a:pt x="476" y="405"/>
                      </a:lnTo>
                      <a:lnTo>
                        <a:pt x="471" y="406"/>
                      </a:lnTo>
                      <a:lnTo>
                        <a:pt x="466" y="406"/>
                      </a:lnTo>
                      <a:lnTo>
                        <a:pt x="461" y="407"/>
                      </a:lnTo>
                      <a:lnTo>
                        <a:pt x="457" y="407"/>
                      </a:lnTo>
                      <a:lnTo>
                        <a:pt x="454" y="407"/>
                      </a:lnTo>
                      <a:lnTo>
                        <a:pt x="451" y="407"/>
                      </a:lnTo>
                      <a:lnTo>
                        <a:pt x="447" y="408"/>
                      </a:lnTo>
                      <a:lnTo>
                        <a:pt x="445" y="408"/>
                      </a:lnTo>
                      <a:lnTo>
                        <a:pt x="442" y="409"/>
                      </a:lnTo>
                      <a:lnTo>
                        <a:pt x="439" y="410"/>
                      </a:lnTo>
                      <a:lnTo>
                        <a:pt x="436" y="412"/>
                      </a:lnTo>
                      <a:lnTo>
                        <a:pt x="434" y="413"/>
                      </a:lnTo>
                      <a:lnTo>
                        <a:pt x="432" y="415"/>
                      </a:lnTo>
                      <a:lnTo>
                        <a:pt x="430" y="416"/>
                      </a:lnTo>
                      <a:lnTo>
                        <a:pt x="428" y="418"/>
                      </a:lnTo>
                      <a:lnTo>
                        <a:pt x="426" y="420"/>
                      </a:lnTo>
                      <a:lnTo>
                        <a:pt x="425" y="422"/>
                      </a:lnTo>
                      <a:lnTo>
                        <a:pt x="424" y="424"/>
                      </a:lnTo>
                      <a:lnTo>
                        <a:pt x="423" y="427"/>
                      </a:lnTo>
                      <a:lnTo>
                        <a:pt x="423" y="429"/>
                      </a:lnTo>
                      <a:lnTo>
                        <a:pt x="422" y="434"/>
                      </a:lnTo>
                      <a:lnTo>
                        <a:pt x="421" y="439"/>
                      </a:lnTo>
                      <a:lnTo>
                        <a:pt x="420" y="441"/>
                      </a:lnTo>
                      <a:lnTo>
                        <a:pt x="420" y="443"/>
                      </a:lnTo>
                      <a:lnTo>
                        <a:pt x="419" y="445"/>
                      </a:lnTo>
                      <a:lnTo>
                        <a:pt x="418" y="447"/>
                      </a:lnTo>
                      <a:lnTo>
                        <a:pt x="417" y="448"/>
                      </a:lnTo>
                      <a:lnTo>
                        <a:pt x="416" y="450"/>
                      </a:lnTo>
                      <a:lnTo>
                        <a:pt x="415" y="451"/>
                      </a:lnTo>
                      <a:lnTo>
                        <a:pt x="414" y="453"/>
                      </a:lnTo>
                      <a:lnTo>
                        <a:pt x="412" y="454"/>
                      </a:lnTo>
                      <a:lnTo>
                        <a:pt x="411" y="455"/>
                      </a:lnTo>
                      <a:lnTo>
                        <a:pt x="409" y="456"/>
                      </a:lnTo>
                      <a:lnTo>
                        <a:pt x="407" y="457"/>
                      </a:lnTo>
                      <a:lnTo>
                        <a:pt x="405" y="458"/>
                      </a:lnTo>
                      <a:lnTo>
                        <a:pt x="404" y="459"/>
                      </a:lnTo>
                      <a:lnTo>
                        <a:pt x="403" y="460"/>
                      </a:lnTo>
                      <a:lnTo>
                        <a:pt x="402" y="461"/>
                      </a:lnTo>
                      <a:lnTo>
                        <a:pt x="400" y="464"/>
                      </a:lnTo>
                      <a:lnTo>
                        <a:pt x="399" y="467"/>
                      </a:lnTo>
                      <a:lnTo>
                        <a:pt x="397" y="470"/>
                      </a:lnTo>
                      <a:lnTo>
                        <a:pt x="396" y="473"/>
                      </a:lnTo>
                      <a:lnTo>
                        <a:pt x="396" y="476"/>
                      </a:lnTo>
                      <a:lnTo>
                        <a:pt x="395" y="480"/>
                      </a:lnTo>
                      <a:lnTo>
                        <a:pt x="394" y="485"/>
                      </a:lnTo>
                      <a:lnTo>
                        <a:pt x="394" y="488"/>
                      </a:lnTo>
                      <a:lnTo>
                        <a:pt x="394" y="489"/>
                      </a:lnTo>
                      <a:lnTo>
                        <a:pt x="394" y="488"/>
                      </a:lnTo>
                      <a:lnTo>
                        <a:pt x="395" y="487"/>
                      </a:lnTo>
                      <a:lnTo>
                        <a:pt x="394" y="487"/>
                      </a:lnTo>
                      <a:lnTo>
                        <a:pt x="392" y="489"/>
                      </a:lnTo>
                      <a:lnTo>
                        <a:pt x="390" y="492"/>
                      </a:lnTo>
                      <a:lnTo>
                        <a:pt x="387" y="495"/>
                      </a:lnTo>
                      <a:lnTo>
                        <a:pt x="386" y="497"/>
                      </a:lnTo>
                      <a:lnTo>
                        <a:pt x="384" y="499"/>
                      </a:lnTo>
                      <a:lnTo>
                        <a:pt x="382" y="500"/>
                      </a:lnTo>
                      <a:lnTo>
                        <a:pt x="379" y="501"/>
                      </a:lnTo>
                      <a:lnTo>
                        <a:pt x="377" y="503"/>
                      </a:lnTo>
                      <a:lnTo>
                        <a:pt x="375" y="503"/>
                      </a:lnTo>
                      <a:lnTo>
                        <a:pt x="373" y="504"/>
                      </a:lnTo>
                      <a:lnTo>
                        <a:pt x="370" y="504"/>
                      </a:lnTo>
                      <a:lnTo>
                        <a:pt x="369" y="504"/>
                      </a:lnTo>
                      <a:lnTo>
                        <a:pt x="367" y="503"/>
                      </a:lnTo>
                      <a:lnTo>
                        <a:pt x="365" y="503"/>
                      </a:lnTo>
                      <a:lnTo>
                        <a:pt x="364" y="502"/>
                      </a:lnTo>
                      <a:lnTo>
                        <a:pt x="363" y="501"/>
                      </a:lnTo>
                      <a:lnTo>
                        <a:pt x="361" y="501"/>
                      </a:lnTo>
                      <a:lnTo>
                        <a:pt x="360" y="499"/>
                      </a:lnTo>
                      <a:lnTo>
                        <a:pt x="359" y="498"/>
                      </a:lnTo>
                      <a:lnTo>
                        <a:pt x="357" y="496"/>
                      </a:lnTo>
                      <a:lnTo>
                        <a:pt x="354" y="493"/>
                      </a:lnTo>
                      <a:lnTo>
                        <a:pt x="353" y="490"/>
                      </a:lnTo>
                      <a:lnTo>
                        <a:pt x="350" y="488"/>
                      </a:lnTo>
                      <a:lnTo>
                        <a:pt x="349" y="485"/>
                      </a:lnTo>
                      <a:lnTo>
                        <a:pt x="347" y="482"/>
                      </a:lnTo>
                      <a:lnTo>
                        <a:pt x="345" y="480"/>
                      </a:lnTo>
                      <a:lnTo>
                        <a:pt x="343" y="478"/>
                      </a:lnTo>
                      <a:lnTo>
                        <a:pt x="342" y="477"/>
                      </a:lnTo>
                      <a:lnTo>
                        <a:pt x="341" y="476"/>
                      </a:lnTo>
                      <a:lnTo>
                        <a:pt x="340" y="476"/>
                      </a:lnTo>
                      <a:lnTo>
                        <a:pt x="339" y="475"/>
                      </a:lnTo>
                      <a:lnTo>
                        <a:pt x="338" y="475"/>
                      </a:lnTo>
                      <a:lnTo>
                        <a:pt x="337" y="475"/>
                      </a:lnTo>
                      <a:lnTo>
                        <a:pt x="336" y="475"/>
                      </a:lnTo>
                      <a:lnTo>
                        <a:pt x="335" y="475"/>
                      </a:lnTo>
                      <a:lnTo>
                        <a:pt x="331" y="476"/>
                      </a:lnTo>
                      <a:lnTo>
                        <a:pt x="327" y="476"/>
                      </a:lnTo>
                      <a:lnTo>
                        <a:pt x="322" y="477"/>
                      </a:lnTo>
                      <a:lnTo>
                        <a:pt x="318" y="478"/>
                      </a:lnTo>
                      <a:lnTo>
                        <a:pt x="314" y="480"/>
                      </a:lnTo>
                      <a:lnTo>
                        <a:pt x="310" y="481"/>
                      </a:lnTo>
                      <a:lnTo>
                        <a:pt x="308" y="483"/>
                      </a:lnTo>
                      <a:lnTo>
                        <a:pt x="306" y="484"/>
                      </a:lnTo>
                      <a:lnTo>
                        <a:pt x="304" y="485"/>
                      </a:lnTo>
                      <a:lnTo>
                        <a:pt x="302" y="487"/>
                      </a:lnTo>
                      <a:lnTo>
                        <a:pt x="300" y="488"/>
                      </a:lnTo>
                      <a:lnTo>
                        <a:pt x="299" y="490"/>
                      </a:lnTo>
                      <a:lnTo>
                        <a:pt x="297" y="491"/>
                      </a:lnTo>
                      <a:lnTo>
                        <a:pt x="296" y="493"/>
                      </a:lnTo>
                      <a:lnTo>
                        <a:pt x="295" y="495"/>
                      </a:lnTo>
                      <a:lnTo>
                        <a:pt x="294" y="498"/>
                      </a:lnTo>
                      <a:lnTo>
                        <a:pt x="293" y="500"/>
                      </a:lnTo>
                      <a:lnTo>
                        <a:pt x="292" y="502"/>
                      </a:lnTo>
                      <a:lnTo>
                        <a:pt x="291" y="505"/>
                      </a:lnTo>
                      <a:lnTo>
                        <a:pt x="291" y="508"/>
                      </a:lnTo>
                      <a:lnTo>
                        <a:pt x="290" y="511"/>
                      </a:lnTo>
                      <a:lnTo>
                        <a:pt x="290" y="514"/>
                      </a:lnTo>
                      <a:lnTo>
                        <a:pt x="290" y="517"/>
                      </a:lnTo>
                      <a:lnTo>
                        <a:pt x="291" y="520"/>
                      </a:lnTo>
                      <a:lnTo>
                        <a:pt x="291" y="524"/>
                      </a:lnTo>
                      <a:lnTo>
                        <a:pt x="292" y="527"/>
                      </a:lnTo>
                      <a:lnTo>
                        <a:pt x="292" y="531"/>
                      </a:lnTo>
                      <a:lnTo>
                        <a:pt x="291" y="534"/>
                      </a:lnTo>
                      <a:lnTo>
                        <a:pt x="291" y="538"/>
                      </a:lnTo>
                      <a:lnTo>
                        <a:pt x="290" y="540"/>
                      </a:lnTo>
                      <a:lnTo>
                        <a:pt x="289" y="543"/>
                      </a:lnTo>
                      <a:lnTo>
                        <a:pt x="288" y="545"/>
                      </a:lnTo>
                      <a:lnTo>
                        <a:pt x="287" y="546"/>
                      </a:lnTo>
                      <a:lnTo>
                        <a:pt x="286" y="547"/>
                      </a:lnTo>
                      <a:lnTo>
                        <a:pt x="285" y="548"/>
                      </a:lnTo>
                      <a:lnTo>
                        <a:pt x="284" y="548"/>
                      </a:lnTo>
                      <a:lnTo>
                        <a:pt x="283" y="549"/>
                      </a:lnTo>
                      <a:lnTo>
                        <a:pt x="282" y="549"/>
                      </a:lnTo>
                      <a:lnTo>
                        <a:pt x="281" y="550"/>
                      </a:lnTo>
                      <a:lnTo>
                        <a:pt x="279" y="550"/>
                      </a:lnTo>
                      <a:lnTo>
                        <a:pt x="278" y="550"/>
                      </a:lnTo>
                      <a:lnTo>
                        <a:pt x="277" y="550"/>
                      </a:lnTo>
                      <a:lnTo>
                        <a:pt x="275" y="550"/>
                      </a:lnTo>
                      <a:lnTo>
                        <a:pt x="274" y="549"/>
                      </a:lnTo>
                      <a:lnTo>
                        <a:pt x="272" y="549"/>
                      </a:lnTo>
                      <a:lnTo>
                        <a:pt x="271" y="548"/>
                      </a:lnTo>
                      <a:lnTo>
                        <a:pt x="269" y="548"/>
                      </a:lnTo>
                      <a:lnTo>
                        <a:pt x="267" y="547"/>
                      </a:lnTo>
                      <a:lnTo>
                        <a:pt x="264" y="545"/>
                      </a:lnTo>
                      <a:lnTo>
                        <a:pt x="260" y="542"/>
                      </a:lnTo>
                      <a:lnTo>
                        <a:pt x="259" y="541"/>
                      </a:lnTo>
                      <a:lnTo>
                        <a:pt x="257" y="538"/>
                      </a:lnTo>
                      <a:lnTo>
                        <a:pt x="253" y="534"/>
                      </a:lnTo>
                      <a:lnTo>
                        <a:pt x="248" y="529"/>
                      </a:lnTo>
                      <a:lnTo>
                        <a:pt x="245" y="527"/>
                      </a:lnTo>
                      <a:lnTo>
                        <a:pt x="241" y="524"/>
                      </a:lnTo>
                      <a:lnTo>
                        <a:pt x="238" y="521"/>
                      </a:lnTo>
                      <a:lnTo>
                        <a:pt x="235" y="519"/>
                      </a:lnTo>
                      <a:lnTo>
                        <a:pt x="231" y="516"/>
                      </a:lnTo>
                      <a:lnTo>
                        <a:pt x="227" y="514"/>
                      </a:lnTo>
                      <a:lnTo>
                        <a:pt x="223" y="512"/>
                      </a:lnTo>
                      <a:lnTo>
                        <a:pt x="219" y="510"/>
                      </a:lnTo>
                      <a:lnTo>
                        <a:pt x="217" y="510"/>
                      </a:lnTo>
                      <a:lnTo>
                        <a:pt x="215" y="509"/>
                      </a:lnTo>
                      <a:lnTo>
                        <a:pt x="213" y="507"/>
                      </a:lnTo>
                      <a:lnTo>
                        <a:pt x="212" y="506"/>
                      </a:lnTo>
                      <a:lnTo>
                        <a:pt x="210" y="505"/>
                      </a:lnTo>
                      <a:lnTo>
                        <a:pt x="209" y="504"/>
                      </a:lnTo>
                      <a:lnTo>
                        <a:pt x="209" y="503"/>
                      </a:lnTo>
                      <a:lnTo>
                        <a:pt x="208" y="502"/>
                      </a:lnTo>
                      <a:lnTo>
                        <a:pt x="208" y="501"/>
                      </a:lnTo>
                      <a:lnTo>
                        <a:pt x="208" y="499"/>
                      </a:lnTo>
                      <a:lnTo>
                        <a:pt x="209" y="498"/>
                      </a:lnTo>
                      <a:lnTo>
                        <a:pt x="210" y="498"/>
                      </a:lnTo>
                      <a:lnTo>
                        <a:pt x="211" y="497"/>
                      </a:lnTo>
                      <a:lnTo>
                        <a:pt x="213" y="497"/>
                      </a:lnTo>
                      <a:lnTo>
                        <a:pt x="215" y="496"/>
                      </a:lnTo>
                      <a:lnTo>
                        <a:pt x="217" y="496"/>
                      </a:lnTo>
                      <a:lnTo>
                        <a:pt x="219" y="496"/>
                      </a:lnTo>
                      <a:lnTo>
                        <a:pt x="220" y="495"/>
                      </a:lnTo>
                      <a:lnTo>
                        <a:pt x="221" y="495"/>
                      </a:lnTo>
                      <a:lnTo>
                        <a:pt x="222" y="494"/>
                      </a:lnTo>
                      <a:lnTo>
                        <a:pt x="223" y="493"/>
                      </a:lnTo>
                      <a:lnTo>
                        <a:pt x="223" y="492"/>
                      </a:lnTo>
                      <a:lnTo>
                        <a:pt x="224" y="491"/>
                      </a:lnTo>
                      <a:lnTo>
                        <a:pt x="224" y="490"/>
                      </a:lnTo>
                      <a:lnTo>
                        <a:pt x="224" y="488"/>
                      </a:lnTo>
                      <a:lnTo>
                        <a:pt x="224" y="486"/>
                      </a:lnTo>
                      <a:lnTo>
                        <a:pt x="223" y="483"/>
                      </a:lnTo>
                      <a:lnTo>
                        <a:pt x="222" y="481"/>
                      </a:lnTo>
                      <a:lnTo>
                        <a:pt x="220" y="475"/>
                      </a:lnTo>
                      <a:lnTo>
                        <a:pt x="218" y="469"/>
                      </a:lnTo>
                      <a:lnTo>
                        <a:pt x="217" y="466"/>
                      </a:lnTo>
                      <a:lnTo>
                        <a:pt x="216" y="463"/>
                      </a:lnTo>
                      <a:lnTo>
                        <a:pt x="216" y="462"/>
                      </a:lnTo>
                      <a:lnTo>
                        <a:pt x="216" y="461"/>
                      </a:lnTo>
                      <a:lnTo>
                        <a:pt x="216" y="459"/>
                      </a:lnTo>
                      <a:lnTo>
                        <a:pt x="216" y="458"/>
                      </a:lnTo>
                      <a:lnTo>
                        <a:pt x="216" y="455"/>
                      </a:lnTo>
                      <a:lnTo>
                        <a:pt x="216" y="452"/>
                      </a:lnTo>
                      <a:lnTo>
                        <a:pt x="216" y="449"/>
                      </a:lnTo>
                      <a:lnTo>
                        <a:pt x="215" y="445"/>
                      </a:lnTo>
                      <a:lnTo>
                        <a:pt x="214" y="439"/>
                      </a:lnTo>
                      <a:lnTo>
                        <a:pt x="212" y="433"/>
                      </a:lnTo>
                      <a:lnTo>
                        <a:pt x="210" y="426"/>
                      </a:lnTo>
                      <a:lnTo>
                        <a:pt x="209" y="420"/>
                      </a:lnTo>
                      <a:lnTo>
                        <a:pt x="208" y="417"/>
                      </a:lnTo>
                      <a:lnTo>
                        <a:pt x="207" y="414"/>
                      </a:lnTo>
                      <a:lnTo>
                        <a:pt x="207" y="412"/>
                      </a:lnTo>
                      <a:lnTo>
                        <a:pt x="207" y="409"/>
                      </a:lnTo>
                      <a:lnTo>
                        <a:pt x="208" y="399"/>
                      </a:lnTo>
                      <a:lnTo>
                        <a:pt x="208" y="390"/>
                      </a:lnTo>
                      <a:lnTo>
                        <a:pt x="208" y="382"/>
                      </a:lnTo>
                      <a:lnTo>
                        <a:pt x="208" y="376"/>
                      </a:lnTo>
                      <a:lnTo>
                        <a:pt x="207" y="371"/>
                      </a:lnTo>
                      <a:lnTo>
                        <a:pt x="206" y="366"/>
                      </a:lnTo>
                      <a:lnTo>
                        <a:pt x="205" y="363"/>
                      </a:lnTo>
                      <a:lnTo>
                        <a:pt x="204" y="360"/>
                      </a:lnTo>
                      <a:lnTo>
                        <a:pt x="202" y="354"/>
                      </a:lnTo>
                      <a:lnTo>
                        <a:pt x="199" y="349"/>
                      </a:lnTo>
                      <a:lnTo>
                        <a:pt x="197" y="346"/>
                      </a:lnTo>
                      <a:lnTo>
                        <a:pt x="196" y="343"/>
                      </a:lnTo>
                      <a:lnTo>
                        <a:pt x="194" y="339"/>
                      </a:lnTo>
                      <a:lnTo>
                        <a:pt x="193" y="334"/>
                      </a:lnTo>
                      <a:lnTo>
                        <a:pt x="193" y="332"/>
                      </a:lnTo>
                      <a:lnTo>
                        <a:pt x="192" y="331"/>
                      </a:lnTo>
                      <a:lnTo>
                        <a:pt x="191" y="329"/>
                      </a:lnTo>
                      <a:lnTo>
                        <a:pt x="190" y="328"/>
                      </a:lnTo>
                      <a:lnTo>
                        <a:pt x="187" y="325"/>
                      </a:lnTo>
                      <a:lnTo>
                        <a:pt x="184" y="323"/>
                      </a:lnTo>
                      <a:lnTo>
                        <a:pt x="182" y="321"/>
                      </a:lnTo>
                      <a:lnTo>
                        <a:pt x="180" y="320"/>
                      </a:lnTo>
                      <a:lnTo>
                        <a:pt x="179" y="318"/>
                      </a:lnTo>
                      <a:lnTo>
                        <a:pt x="177" y="317"/>
                      </a:lnTo>
                      <a:lnTo>
                        <a:pt x="176" y="315"/>
                      </a:lnTo>
                      <a:lnTo>
                        <a:pt x="175" y="312"/>
                      </a:lnTo>
                      <a:lnTo>
                        <a:pt x="174" y="310"/>
                      </a:lnTo>
                      <a:lnTo>
                        <a:pt x="173" y="307"/>
                      </a:lnTo>
                      <a:lnTo>
                        <a:pt x="172" y="305"/>
                      </a:lnTo>
                      <a:lnTo>
                        <a:pt x="170" y="302"/>
                      </a:lnTo>
                      <a:lnTo>
                        <a:pt x="167" y="298"/>
                      </a:lnTo>
                      <a:lnTo>
                        <a:pt x="164" y="293"/>
                      </a:lnTo>
                      <a:lnTo>
                        <a:pt x="156" y="283"/>
                      </a:lnTo>
                      <a:lnTo>
                        <a:pt x="147" y="273"/>
                      </a:lnTo>
                      <a:lnTo>
                        <a:pt x="142" y="268"/>
                      </a:lnTo>
                      <a:lnTo>
                        <a:pt x="138" y="263"/>
                      </a:lnTo>
                      <a:lnTo>
                        <a:pt x="134" y="260"/>
                      </a:lnTo>
                      <a:lnTo>
                        <a:pt x="131" y="256"/>
                      </a:lnTo>
                      <a:lnTo>
                        <a:pt x="130" y="255"/>
                      </a:lnTo>
                      <a:lnTo>
                        <a:pt x="129" y="254"/>
                      </a:lnTo>
                      <a:lnTo>
                        <a:pt x="128" y="254"/>
                      </a:lnTo>
                      <a:lnTo>
                        <a:pt x="127" y="254"/>
                      </a:lnTo>
                      <a:lnTo>
                        <a:pt x="127" y="255"/>
                      </a:lnTo>
                      <a:lnTo>
                        <a:pt x="127" y="256"/>
                      </a:lnTo>
                      <a:lnTo>
                        <a:pt x="127" y="255"/>
                      </a:lnTo>
                      <a:lnTo>
                        <a:pt x="127" y="253"/>
                      </a:lnTo>
                      <a:lnTo>
                        <a:pt x="126" y="252"/>
                      </a:lnTo>
                      <a:lnTo>
                        <a:pt x="125" y="252"/>
                      </a:lnTo>
                      <a:lnTo>
                        <a:pt x="124" y="251"/>
                      </a:lnTo>
                      <a:lnTo>
                        <a:pt x="123" y="251"/>
                      </a:lnTo>
                      <a:lnTo>
                        <a:pt x="122" y="251"/>
                      </a:lnTo>
                      <a:lnTo>
                        <a:pt x="120" y="251"/>
                      </a:lnTo>
                      <a:lnTo>
                        <a:pt x="115" y="251"/>
                      </a:lnTo>
                      <a:lnTo>
                        <a:pt x="112" y="252"/>
                      </a:lnTo>
                      <a:lnTo>
                        <a:pt x="108" y="252"/>
                      </a:lnTo>
                      <a:lnTo>
                        <a:pt x="101" y="252"/>
                      </a:lnTo>
                      <a:lnTo>
                        <a:pt x="92" y="252"/>
                      </a:lnTo>
                      <a:lnTo>
                        <a:pt x="83" y="252"/>
                      </a:lnTo>
                      <a:lnTo>
                        <a:pt x="82" y="252"/>
                      </a:lnTo>
                      <a:lnTo>
                        <a:pt x="80" y="252"/>
                      </a:lnTo>
                      <a:lnTo>
                        <a:pt x="79" y="252"/>
                      </a:lnTo>
                      <a:lnTo>
                        <a:pt x="77" y="252"/>
                      </a:lnTo>
                      <a:lnTo>
                        <a:pt x="76" y="251"/>
                      </a:lnTo>
                      <a:lnTo>
                        <a:pt x="75" y="250"/>
                      </a:lnTo>
                      <a:lnTo>
                        <a:pt x="74" y="249"/>
                      </a:lnTo>
                      <a:lnTo>
                        <a:pt x="73" y="249"/>
                      </a:lnTo>
                      <a:lnTo>
                        <a:pt x="72" y="247"/>
                      </a:lnTo>
                      <a:lnTo>
                        <a:pt x="71" y="246"/>
                      </a:lnTo>
                      <a:lnTo>
                        <a:pt x="70" y="245"/>
                      </a:lnTo>
                      <a:lnTo>
                        <a:pt x="70" y="244"/>
                      </a:lnTo>
                      <a:lnTo>
                        <a:pt x="69" y="242"/>
                      </a:lnTo>
                      <a:lnTo>
                        <a:pt x="69" y="240"/>
                      </a:lnTo>
                      <a:lnTo>
                        <a:pt x="69" y="238"/>
                      </a:lnTo>
                      <a:lnTo>
                        <a:pt x="69" y="236"/>
                      </a:lnTo>
                      <a:lnTo>
                        <a:pt x="69" y="233"/>
                      </a:lnTo>
                      <a:lnTo>
                        <a:pt x="69" y="231"/>
                      </a:lnTo>
                      <a:lnTo>
                        <a:pt x="69" y="229"/>
                      </a:lnTo>
                      <a:lnTo>
                        <a:pt x="68" y="227"/>
                      </a:lnTo>
                      <a:lnTo>
                        <a:pt x="68" y="224"/>
                      </a:lnTo>
                      <a:lnTo>
                        <a:pt x="68" y="223"/>
                      </a:lnTo>
                      <a:lnTo>
                        <a:pt x="67" y="221"/>
                      </a:lnTo>
                      <a:lnTo>
                        <a:pt x="66" y="220"/>
                      </a:lnTo>
                      <a:lnTo>
                        <a:pt x="65" y="217"/>
                      </a:lnTo>
                      <a:lnTo>
                        <a:pt x="63" y="214"/>
                      </a:lnTo>
                      <a:lnTo>
                        <a:pt x="62" y="212"/>
                      </a:lnTo>
                      <a:lnTo>
                        <a:pt x="60" y="210"/>
                      </a:lnTo>
                      <a:lnTo>
                        <a:pt x="56" y="207"/>
                      </a:lnTo>
                      <a:lnTo>
                        <a:pt x="53" y="203"/>
                      </a:lnTo>
                      <a:lnTo>
                        <a:pt x="51" y="201"/>
                      </a:lnTo>
                      <a:lnTo>
                        <a:pt x="50" y="199"/>
                      </a:lnTo>
                      <a:lnTo>
                        <a:pt x="50" y="198"/>
                      </a:lnTo>
                      <a:lnTo>
                        <a:pt x="49" y="196"/>
                      </a:lnTo>
                      <a:lnTo>
                        <a:pt x="49" y="195"/>
                      </a:lnTo>
                      <a:lnTo>
                        <a:pt x="49" y="193"/>
                      </a:lnTo>
                      <a:lnTo>
                        <a:pt x="49" y="190"/>
                      </a:lnTo>
                      <a:lnTo>
                        <a:pt x="49" y="183"/>
                      </a:lnTo>
                      <a:lnTo>
                        <a:pt x="49" y="174"/>
                      </a:lnTo>
                      <a:lnTo>
                        <a:pt x="48" y="167"/>
                      </a:lnTo>
                      <a:lnTo>
                        <a:pt x="48" y="163"/>
                      </a:lnTo>
                      <a:lnTo>
                        <a:pt x="48" y="160"/>
                      </a:lnTo>
                      <a:lnTo>
                        <a:pt x="48" y="157"/>
                      </a:lnTo>
                      <a:lnTo>
                        <a:pt x="48" y="154"/>
                      </a:lnTo>
                      <a:lnTo>
                        <a:pt x="47" y="152"/>
                      </a:lnTo>
                      <a:lnTo>
                        <a:pt x="46" y="149"/>
                      </a:lnTo>
                      <a:lnTo>
                        <a:pt x="45" y="147"/>
                      </a:lnTo>
                      <a:lnTo>
                        <a:pt x="44" y="146"/>
                      </a:lnTo>
                      <a:lnTo>
                        <a:pt x="41" y="144"/>
                      </a:lnTo>
                      <a:lnTo>
                        <a:pt x="39" y="142"/>
                      </a:lnTo>
                      <a:lnTo>
                        <a:pt x="36" y="140"/>
                      </a:lnTo>
                      <a:lnTo>
                        <a:pt x="33" y="138"/>
                      </a:lnTo>
                      <a:lnTo>
                        <a:pt x="24" y="134"/>
                      </a:lnTo>
                      <a:lnTo>
                        <a:pt x="12" y="128"/>
                      </a:lnTo>
                      <a:lnTo>
                        <a:pt x="11" y="127"/>
                      </a:lnTo>
                      <a:lnTo>
                        <a:pt x="9" y="126"/>
                      </a:lnTo>
                      <a:lnTo>
                        <a:pt x="7" y="124"/>
                      </a:lnTo>
                      <a:lnTo>
                        <a:pt x="6" y="122"/>
                      </a:lnTo>
                      <a:lnTo>
                        <a:pt x="5" y="120"/>
                      </a:lnTo>
                      <a:lnTo>
                        <a:pt x="4" y="118"/>
                      </a:lnTo>
                      <a:lnTo>
                        <a:pt x="3" y="116"/>
                      </a:lnTo>
                      <a:lnTo>
                        <a:pt x="2" y="113"/>
                      </a:lnTo>
                      <a:lnTo>
                        <a:pt x="1" y="111"/>
                      </a:lnTo>
                      <a:lnTo>
                        <a:pt x="1" y="109"/>
                      </a:lnTo>
                      <a:lnTo>
                        <a:pt x="0" y="107"/>
                      </a:lnTo>
                      <a:lnTo>
                        <a:pt x="0" y="105"/>
                      </a:lnTo>
                      <a:lnTo>
                        <a:pt x="0" y="104"/>
                      </a:lnTo>
                      <a:lnTo>
                        <a:pt x="0" y="103"/>
                      </a:lnTo>
                      <a:lnTo>
                        <a:pt x="1" y="102"/>
                      </a:lnTo>
                      <a:lnTo>
                        <a:pt x="3" y="102"/>
                      </a:lnTo>
                      <a:lnTo>
                        <a:pt x="4" y="102"/>
                      </a:lnTo>
                      <a:lnTo>
                        <a:pt x="6" y="103"/>
                      </a:lnTo>
                      <a:lnTo>
                        <a:pt x="7" y="103"/>
                      </a:lnTo>
                      <a:lnTo>
                        <a:pt x="9" y="105"/>
                      </a:lnTo>
                      <a:lnTo>
                        <a:pt x="11" y="107"/>
                      </a:lnTo>
                      <a:lnTo>
                        <a:pt x="12" y="109"/>
                      </a:lnTo>
                      <a:lnTo>
                        <a:pt x="14" y="110"/>
                      </a:lnTo>
                      <a:lnTo>
                        <a:pt x="15" y="111"/>
                      </a:lnTo>
                      <a:lnTo>
                        <a:pt x="16" y="111"/>
                      </a:lnTo>
                      <a:lnTo>
                        <a:pt x="17" y="112"/>
                      </a:lnTo>
                      <a:lnTo>
                        <a:pt x="18" y="112"/>
                      </a:lnTo>
                      <a:lnTo>
                        <a:pt x="25" y="111"/>
                      </a:lnTo>
                      <a:lnTo>
                        <a:pt x="32" y="111"/>
                      </a:lnTo>
                      <a:lnTo>
                        <a:pt x="40" y="110"/>
                      </a:lnTo>
                      <a:lnTo>
                        <a:pt x="45" y="110"/>
                      </a:lnTo>
                      <a:lnTo>
                        <a:pt x="47" y="110"/>
                      </a:lnTo>
                      <a:lnTo>
                        <a:pt x="48" y="110"/>
                      </a:lnTo>
                      <a:lnTo>
                        <a:pt x="49" y="110"/>
                      </a:lnTo>
                      <a:lnTo>
                        <a:pt x="50" y="111"/>
                      </a:lnTo>
                      <a:lnTo>
                        <a:pt x="51" y="111"/>
                      </a:lnTo>
                      <a:lnTo>
                        <a:pt x="52" y="112"/>
                      </a:lnTo>
                      <a:lnTo>
                        <a:pt x="53" y="113"/>
                      </a:lnTo>
                      <a:lnTo>
                        <a:pt x="54" y="114"/>
                      </a:lnTo>
                      <a:lnTo>
                        <a:pt x="55" y="116"/>
                      </a:lnTo>
                      <a:lnTo>
                        <a:pt x="56" y="118"/>
                      </a:lnTo>
                      <a:lnTo>
                        <a:pt x="57" y="120"/>
                      </a:lnTo>
                      <a:lnTo>
                        <a:pt x="57" y="122"/>
                      </a:lnTo>
                      <a:lnTo>
                        <a:pt x="58" y="124"/>
                      </a:lnTo>
                      <a:lnTo>
                        <a:pt x="59" y="126"/>
                      </a:lnTo>
                      <a:lnTo>
                        <a:pt x="60" y="128"/>
                      </a:lnTo>
                      <a:lnTo>
                        <a:pt x="61" y="129"/>
                      </a:lnTo>
                      <a:lnTo>
                        <a:pt x="62" y="130"/>
                      </a:lnTo>
                      <a:lnTo>
                        <a:pt x="63" y="130"/>
                      </a:lnTo>
                      <a:lnTo>
                        <a:pt x="64" y="130"/>
                      </a:lnTo>
                      <a:lnTo>
                        <a:pt x="65" y="131"/>
                      </a:lnTo>
                      <a:lnTo>
                        <a:pt x="66" y="131"/>
                      </a:lnTo>
                      <a:lnTo>
                        <a:pt x="67" y="131"/>
                      </a:lnTo>
                      <a:lnTo>
                        <a:pt x="68" y="130"/>
                      </a:lnTo>
                      <a:lnTo>
                        <a:pt x="69" y="130"/>
                      </a:lnTo>
                      <a:lnTo>
                        <a:pt x="70" y="130"/>
                      </a:lnTo>
                      <a:lnTo>
                        <a:pt x="72" y="129"/>
                      </a:lnTo>
                      <a:lnTo>
                        <a:pt x="74" y="127"/>
                      </a:lnTo>
                      <a:lnTo>
                        <a:pt x="77" y="126"/>
                      </a:lnTo>
                      <a:lnTo>
                        <a:pt x="79" y="125"/>
                      </a:lnTo>
                      <a:lnTo>
                        <a:pt x="81" y="124"/>
                      </a:lnTo>
                      <a:lnTo>
                        <a:pt x="83" y="124"/>
                      </a:lnTo>
                      <a:lnTo>
                        <a:pt x="84" y="124"/>
                      </a:lnTo>
                      <a:lnTo>
                        <a:pt x="86" y="124"/>
                      </a:lnTo>
                      <a:lnTo>
                        <a:pt x="90" y="124"/>
                      </a:lnTo>
                      <a:lnTo>
                        <a:pt x="92" y="124"/>
                      </a:lnTo>
                      <a:lnTo>
                        <a:pt x="95" y="125"/>
                      </a:lnTo>
                      <a:lnTo>
                        <a:pt x="97" y="126"/>
                      </a:lnTo>
                      <a:lnTo>
                        <a:pt x="100" y="126"/>
                      </a:lnTo>
                      <a:lnTo>
                        <a:pt x="102" y="127"/>
                      </a:lnTo>
                      <a:lnTo>
                        <a:pt x="105" y="127"/>
                      </a:lnTo>
                      <a:lnTo>
                        <a:pt x="108" y="127"/>
                      </a:lnTo>
                      <a:lnTo>
                        <a:pt x="110" y="127"/>
                      </a:lnTo>
                      <a:lnTo>
                        <a:pt x="112" y="126"/>
                      </a:lnTo>
                      <a:lnTo>
                        <a:pt x="114" y="125"/>
                      </a:lnTo>
                      <a:lnTo>
                        <a:pt x="115" y="124"/>
                      </a:lnTo>
                      <a:lnTo>
                        <a:pt x="117" y="123"/>
                      </a:lnTo>
                      <a:lnTo>
                        <a:pt x="119" y="122"/>
                      </a:lnTo>
                      <a:lnTo>
                        <a:pt x="121" y="122"/>
                      </a:lnTo>
                      <a:lnTo>
                        <a:pt x="124" y="122"/>
                      </a:lnTo>
                      <a:lnTo>
                        <a:pt x="125" y="122"/>
                      </a:lnTo>
                      <a:lnTo>
                        <a:pt x="127" y="122"/>
                      </a:lnTo>
                      <a:lnTo>
                        <a:pt x="128" y="122"/>
                      </a:lnTo>
                      <a:lnTo>
                        <a:pt x="129" y="123"/>
                      </a:lnTo>
                      <a:lnTo>
                        <a:pt x="131" y="123"/>
                      </a:lnTo>
                      <a:lnTo>
                        <a:pt x="132" y="124"/>
                      </a:lnTo>
                      <a:lnTo>
                        <a:pt x="133" y="125"/>
                      </a:lnTo>
                      <a:lnTo>
                        <a:pt x="134" y="126"/>
                      </a:lnTo>
                      <a:lnTo>
                        <a:pt x="136" y="128"/>
                      </a:lnTo>
                      <a:lnTo>
                        <a:pt x="138" y="131"/>
                      </a:lnTo>
                      <a:lnTo>
                        <a:pt x="140" y="134"/>
                      </a:lnTo>
                      <a:lnTo>
                        <a:pt x="142" y="136"/>
                      </a:lnTo>
                      <a:lnTo>
                        <a:pt x="144" y="139"/>
                      </a:lnTo>
                      <a:lnTo>
                        <a:pt x="146" y="142"/>
                      </a:lnTo>
                      <a:lnTo>
                        <a:pt x="148" y="144"/>
                      </a:lnTo>
                      <a:lnTo>
                        <a:pt x="151" y="146"/>
                      </a:lnTo>
                      <a:lnTo>
                        <a:pt x="152" y="147"/>
                      </a:lnTo>
                      <a:lnTo>
                        <a:pt x="153" y="148"/>
                      </a:lnTo>
                      <a:lnTo>
                        <a:pt x="155" y="149"/>
                      </a:lnTo>
                      <a:lnTo>
                        <a:pt x="156" y="150"/>
                      </a:lnTo>
                      <a:lnTo>
                        <a:pt x="158" y="150"/>
                      </a:lnTo>
                      <a:lnTo>
                        <a:pt x="160" y="151"/>
                      </a:lnTo>
                      <a:lnTo>
                        <a:pt x="162" y="151"/>
                      </a:lnTo>
                      <a:lnTo>
                        <a:pt x="164" y="151"/>
                      </a:lnTo>
                      <a:lnTo>
                        <a:pt x="165" y="151"/>
                      </a:lnTo>
                      <a:lnTo>
                        <a:pt x="166" y="151"/>
                      </a:lnTo>
                      <a:lnTo>
                        <a:pt x="168" y="150"/>
                      </a:lnTo>
                      <a:lnTo>
                        <a:pt x="169" y="149"/>
                      </a:lnTo>
                      <a:lnTo>
                        <a:pt x="170" y="149"/>
                      </a:lnTo>
                      <a:lnTo>
                        <a:pt x="171" y="148"/>
                      </a:lnTo>
                      <a:lnTo>
                        <a:pt x="172" y="147"/>
                      </a:lnTo>
                      <a:lnTo>
                        <a:pt x="173" y="146"/>
                      </a:lnTo>
                      <a:lnTo>
                        <a:pt x="174" y="144"/>
                      </a:lnTo>
                      <a:lnTo>
                        <a:pt x="175" y="142"/>
                      </a:lnTo>
                      <a:lnTo>
                        <a:pt x="176" y="140"/>
                      </a:lnTo>
                      <a:lnTo>
                        <a:pt x="176" y="139"/>
                      </a:lnTo>
                      <a:lnTo>
                        <a:pt x="176" y="138"/>
                      </a:lnTo>
                      <a:lnTo>
                        <a:pt x="175" y="136"/>
                      </a:lnTo>
                      <a:lnTo>
                        <a:pt x="174" y="134"/>
                      </a:lnTo>
                      <a:lnTo>
                        <a:pt x="173" y="131"/>
                      </a:lnTo>
                      <a:lnTo>
                        <a:pt x="172" y="130"/>
                      </a:lnTo>
                      <a:lnTo>
                        <a:pt x="172" y="129"/>
                      </a:lnTo>
                      <a:lnTo>
                        <a:pt x="172" y="127"/>
                      </a:lnTo>
                      <a:lnTo>
                        <a:pt x="171" y="125"/>
                      </a:lnTo>
                      <a:lnTo>
                        <a:pt x="171" y="124"/>
                      </a:lnTo>
                      <a:lnTo>
                        <a:pt x="172" y="122"/>
                      </a:lnTo>
                      <a:lnTo>
                        <a:pt x="172" y="120"/>
                      </a:lnTo>
                      <a:lnTo>
                        <a:pt x="173" y="118"/>
                      </a:lnTo>
                      <a:lnTo>
                        <a:pt x="174" y="116"/>
                      </a:lnTo>
                      <a:lnTo>
                        <a:pt x="175" y="114"/>
                      </a:lnTo>
                      <a:lnTo>
                        <a:pt x="176" y="113"/>
                      </a:lnTo>
                      <a:lnTo>
                        <a:pt x="177" y="112"/>
                      </a:lnTo>
                      <a:lnTo>
                        <a:pt x="179" y="111"/>
                      </a:lnTo>
                      <a:lnTo>
                        <a:pt x="181" y="111"/>
                      </a:lnTo>
                      <a:lnTo>
                        <a:pt x="182" y="111"/>
                      </a:lnTo>
                      <a:lnTo>
                        <a:pt x="184" y="111"/>
                      </a:lnTo>
                      <a:lnTo>
                        <a:pt x="187" y="111"/>
                      </a:lnTo>
                      <a:lnTo>
                        <a:pt x="190" y="111"/>
                      </a:lnTo>
                      <a:lnTo>
                        <a:pt x="192" y="112"/>
                      </a:lnTo>
                      <a:lnTo>
                        <a:pt x="192" y="110"/>
                      </a:lnTo>
                      <a:lnTo>
                        <a:pt x="193" y="108"/>
                      </a:lnTo>
                      <a:lnTo>
                        <a:pt x="193" y="106"/>
                      </a:lnTo>
                      <a:lnTo>
                        <a:pt x="194" y="105"/>
                      </a:lnTo>
                      <a:lnTo>
                        <a:pt x="195" y="104"/>
                      </a:lnTo>
                      <a:lnTo>
                        <a:pt x="195" y="103"/>
                      </a:lnTo>
                      <a:lnTo>
                        <a:pt x="196" y="101"/>
                      </a:lnTo>
                      <a:lnTo>
                        <a:pt x="198" y="100"/>
                      </a:lnTo>
                      <a:lnTo>
                        <a:pt x="199" y="99"/>
                      </a:lnTo>
                      <a:lnTo>
                        <a:pt x="200" y="99"/>
                      </a:lnTo>
                      <a:lnTo>
                        <a:pt x="202" y="98"/>
                      </a:lnTo>
                      <a:lnTo>
                        <a:pt x="204" y="98"/>
                      </a:lnTo>
                      <a:lnTo>
                        <a:pt x="205" y="98"/>
                      </a:lnTo>
                      <a:lnTo>
                        <a:pt x="207" y="98"/>
                      </a:lnTo>
                      <a:lnTo>
                        <a:pt x="208" y="98"/>
                      </a:lnTo>
                      <a:lnTo>
                        <a:pt x="211" y="99"/>
                      </a:lnTo>
                      <a:lnTo>
                        <a:pt x="213" y="101"/>
                      </a:lnTo>
                      <a:lnTo>
                        <a:pt x="215" y="103"/>
                      </a:lnTo>
                      <a:lnTo>
                        <a:pt x="217" y="104"/>
                      </a:lnTo>
                      <a:lnTo>
                        <a:pt x="219" y="104"/>
                      </a:lnTo>
                      <a:lnTo>
                        <a:pt x="220" y="105"/>
                      </a:lnTo>
                      <a:lnTo>
                        <a:pt x="222" y="105"/>
                      </a:lnTo>
                      <a:lnTo>
                        <a:pt x="223" y="105"/>
                      </a:lnTo>
                      <a:lnTo>
                        <a:pt x="225" y="105"/>
                      </a:lnTo>
                      <a:lnTo>
                        <a:pt x="226" y="105"/>
                      </a:lnTo>
                      <a:lnTo>
                        <a:pt x="227" y="104"/>
                      </a:lnTo>
                      <a:lnTo>
                        <a:pt x="228" y="104"/>
                      </a:lnTo>
                      <a:lnTo>
                        <a:pt x="229" y="103"/>
                      </a:lnTo>
                      <a:lnTo>
                        <a:pt x="231" y="102"/>
                      </a:lnTo>
                      <a:lnTo>
                        <a:pt x="233" y="101"/>
                      </a:lnTo>
                      <a:lnTo>
                        <a:pt x="234" y="101"/>
                      </a:lnTo>
                      <a:lnTo>
                        <a:pt x="236" y="100"/>
                      </a:lnTo>
                      <a:lnTo>
                        <a:pt x="237" y="100"/>
                      </a:lnTo>
                      <a:lnTo>
                        <a:pt x="238" y="99"/>
                      </a:lnTo>
                      <a:lnTo>
                        <a:pt x="240" y="99"/>
                      </a:lnTo>
                      <a:lnTo>
                        <a:pt x="241" y="99"/>
                      </a:lnTo>
                      <a:lnTo>
                        <a:pt x="243" y="99"/>
                      </a:lnTo>
                      <a:lnTo>
                        <a:pt x="244" y="99"/>
                      </a:lnTo>
                      <a:lnTo>
                        <a:pt x="245" y="98"/>
                      </a:lnTo>
                      <a:lnTo>
                        <a:pt x="246" y="98"/>
                      </a:lnTo>
                      <a:lnTo>
                        <a:pt x="247" y="97"/>
                      </a:lnTo>
                      <a:lnTo>
                        <a:pt x="248" y="97"/>
                      </a:lnTo>
                      <a:lnTo>
                        <a:pt x="250" y="97"/>
                      </a:lnTo>
                      <a:lnTo>
                        <a:pt x="252" y="97"/>
                      </a:lnTo>
                      <a:lnTo>
                        <a:pt x="253" y="96"/>
                      </a:lnTo>
                      <a:lnTo>
                        <a:pt x="254" y="96"/>
                      </a:lnTo>
                      <a:lnTo>
                        <a:pt x="256" y="96"/>
                      </a:lnTo>
                      <a:lnTo>
                        <a:pt x="258" y="95"/>
                      </a:lnTo>
                      <a:lnTo>
                        <a:pt x="260" y="93"/>
                      </a:lnTo>
                      <a:lnTo>
                        <a:pt x="262" y="92"/>
                      </a:lnTo>
                      <a:lnTo>
                        <a:pt x="265" y="91"/>
                      </a:lnTo>
                      <a:lnTo>
                        <a:pt x="267" y="90"/>
                      </a:lnTo>
                      <a:lnTo>
                        <a:pt x="269" y="90"/>
                      </a:lnTo>
                      <a:lnTo>
                        <a:pt x="272" y="90"/>
                      </a:lnTo>
                      <a:lnTo>
                        <a:pt x="275" y="90"/>
                      </a:lnTo>
                      <a:lnTo>
                        <a:pt x="276" y="89"/>
                      </a:lnTo>
                      <a:lnTo>
                        <a:pt x="277" y="88"/>
                      </a:lnTo>
                      <a:lnTo>
                        <a:pt x="278" y="87"/>
                      </a:lnTo>
                      <a:lnTo>
                        <a:pt x="279" y="86"/>
                      </a:lnTo>
                      <a:lnTo>
                        <a:pt x="279" y="83"/>
                      </a:lnTo>
                      <a:lnTo>
                        <a:pt x="280" y="81"/>
                      </a:lnTo>
                      <a:lnTo>
                        <a:pt x="281" y="80"/>
                      </a:lnTo>
                      <a:lnTo>
                        <a:pt x="282" y="78"/>
                      </a:lnTo>
                      <a:lnTo>
                        <a:pt x="283" y="77"/>
                      </a:lnTo>
                      <a:lnTo>
                        <a:pt x="284" y="76"/>
                      </a:lnTo>
                      <a:lnTo>
                        <a:pt x="286" y="76"/>
                      </a:lnTo>
                      <a:lnTo>
                        <a:pt x="288" y="75"/>
                      </a:lnTo>
                      <a:lnTo>
                        <a:pt x="291" y="74"/>
                      </a:lnTo>
                      <a:lnTo>
                        <a:pt x="295" y="74"/>
                      </a:lnTo>
                      <a:lnTo>
                        <a:pt x="296" y="72"/>
                      </a:lnTo>
                      <a:lnTo>
                        <a:pt x="297" y="71"/>
                      </a:lnTo>
                      <a:lnTo>
                        <a:pt x="299" y="70"/>
                      </a:lnTo>
                      <a:lnTo>
                        <a:pt x="300" y="69"/>
                      </a:lnTo>
                      <a:lnTo>
                        <a:pt x="301" y="68"/>
                      </a:lnTo>
                      <a:lnTo>
                        <a:pt x="303" y="68"/>
                      </a:lnTo>
                      <a:lnTo>
                        <a:pt x="304" y="67"/>
                      </a:lnTo>
                      <a:lnTo>
                        <a:pt x="305" y="67"/>
                      </a:lnTo>
                      <a:lnTo>
                        <a:pt x="308" y="66"/>
                      </a:lnTo>
                      <a:lnTo>
                        <a:pt x="310" y="66"/>
                      </a:lnTo>
                      <a:lnTo>
                        <a:pt x="313" y="65"/>
                      </a:lnTo>
                      <a:lnTo>
                        <a:pt x="316" y="66"/>
                      </a:lnTo>
                      <a:lnTo>
                        <a:pt x="320" y="66"/>
                      </a:lnTo>
                      <a:lnTo>
                        <a:pt x="324" y="66"/>
                      </a:lnTo>
                      <a:lnTo>
                        <a:pt x="325" y="67"/>
                      </a:lnTo>
                      <a:lnTo>
                        <a:pt x="327" y="66"/>
                      </a:lnTo>
                      <a:lnTo>
                        <a:pt x="328" y="66"/>
                      </a:lnTo>
                      <a:lnTo>
                        <a:pt x="328" y="65"/>
                      </a:lnTo>
                      <a:lnTo>
                        <a:pt x="330" y="62"/>
                      </a:lnTo>
                      <a:lnTo>
                        <a:pt x="331" y="60"/>
                      </a:lnTo>
                      <a:lnTo>
                        <a:pt x="333" y="57"/>
                      </a:lnTo>
                      <a:lnTo>
                        <a:pt x="334" y="55"/>
                      </a:lnTo>
                      <a:lnTo>
                        <a:pt x="336" y="53"/>
                      </a:lnTo>
                      <a:lnTo>
                        <a:pt x="337" y="52"/>
                      </a:lnTo>
                      <a:lnTo>
                        <a:pt x="338" y="51"/>
                      </a:lnTo>
                      <a:lnTo>
                        <a:pt x="340" y="49"/>
                      </a:lnTo>
                      <a:lnTo>
                        <a:pt x="342" y="48"/>
                      </a:lnTo>
                      <a:lnTo>
                        <a:pt x="345" y="46"/>
                      </a:lnTo>
                      <a:lnTo>
                        <a:pt x="348" y="45"/>
                      </a:lnTo>
                      <a:lnTo>
                        <a:pt x="350" y="45"/>
                      </a:lnTo>
                      <a:lnTo>
                        <a:pt x="352" y="44"/>
                      </a:lnTo>
                      <a:lnTo>
                        <a:pt x="354" y="43"/>
                      </a:lnTo>
                      <a:lnTo>
                        <a:pt x="355" y="43"/>
                      </a:lnTo>
                      <a:lnTo>
                        <a:pt x="356" y="42"/>
                      </a:lnTo>
                      <a:lnTo>
                        <a:pt x="357" y="41"/>
                      </a:lnTo>
                      <a:lnTo>
                        <a:pt x="358" y="41"/>
                      </a:lnTo>
                      <a:lnTo>
                        <a:pt x="358" y="40"/>
                      </a:lnTo>
                      <a:lnTo>
                        <a:pt x="359" y="38"/>
                      </a:lnTo>
                      <a:lnTo>
                        <a:pt x="360" y="37"/>
                      </a:lnTo>
                      <a:lnTo>
                        <a:pt x="360" y="35"/>
                      </a:lnTo>
                      <a:lnTo>
                        <a:pt x="361" y="34"/>
                      </a:lnTo>
                      <a:lnTo>
                        <a:pt x="361" y="31"/>
                      </a:lnTo>
                      <a:lnTo>
                        <a:pt x="362" y="29"/>
                      </a:lnTo>
                      <a:lnTo>
                        <a:pt x="362" y="26"/>
                      </a:lnTo>
                      <a:lnTo>
                        <a:pt x="361" y="24"/>
                      </a:lnTo>
                      <a:lnTo>
                        <a:pt x="360" y="22"/>
                      </a:lnTo>
                      <a:lnTo>
                        <a:pt x="358" y="19"/>
                      </a:lnTo>
                      <a:lnTo>
                        <a:pt x="357" y="17"/>
                      </a:lnTo>
                      <a:lnTo>
                        <a:pt x="357" y="14"/>
                      </a:lnTo>
                      <a:lnTo>
                        <a:pt x="356" y="12"/>
                      </a:lnTo>
                      <a:lnTo>
                        <a:pt x="356" y="10"/>
                      </a:lnTo>
                      <a:lnTo>
                        <a:pt x="355" y="9"/>
                      </a:lnTo>
                      <a:lnTo>
                        <a:pt x="357" y="8"/>
                      </a:lnTo>
                      <a:lnTo>
                        <a:pt x="359" y="7"/>
                      </a:lnTo>
                      <a:lnTo>
                        <a:pt x="362" y="7"/>
                      </a:lnTo>
                      <a:lnTo>
                        <a:pt x="364" y="7"/>
                      </a:lnTo>
                      <a:lnTo>
                        <a:pt x="371" y="7"/>
                      </a:lnTo>
                      <a:lnTo>
                        <a:pt x="380" y="7"/>
                      </a:lnTo>
                      <a:lnTo>
                        <a:pt x="381" y="7"/>
                      </a:lnTo>
                      <a:lnTo>
                        <a:pt x="383" y="7"/>
                      </a:lnTo>
                      <a:lnTo>
                        <a:pt x="384" y="6"/>
                      </a:lnTo>
                      <a:lnTo>
                        <a:pt x="385" y="6"/>
                      </a:lnTo>
                      <a:lnTo>
                        <a:pt x="387" y="5"/>
                      </a:lnTo>
                      <a:lnTo>
                        <a:pt x="389" y="4"/>
                      </a:lnTo>
                      <a:lnTo>
                        <a:pt x="391" y="2"/>
                      </a:lnTo>
                      <a:lnTo>
                        <a:pt x="393" y="1"/>
                      </a:lnTo>
                      <a:lnTo>
                        <a:pt x="394" y="1"/>
                      </a:lnTo>
                      <a:lnTo>
                        <a:pt x="395" y="0"/>
                      </a:lnTo>
                      <a:lnTo>
                        <a:pt x="396" y="0"/>
                      </a:lnTo>
                      <a:lnTo>
                        <a:pt x="398" y="0"/>
                      </a:lnTo>
                      <a:lnTo>
                        <a:pt x="400" y="0"/>
                      </a:lnTo>
                      <a:lnTo>
                        <a:pt x="402" y="1"/>
                      </a:lnTo>
                      <a:lnTo>
                        <a:pt x="404" y="1"/>
                      </a:lnTo>
                      <a:lnTo>
                        <a:pt x="406" y="3"/>
                      </a:lnTo>
                      <a:lnTo>
                        <a:pt x="407" y="4"/>
                      </a:lnTo>
                      <a:lnTo>
                        <a:pt x="409" y="6"/>
                      </a:lnTo>
                      <a:lnTo>
                        <a:pt x="410" y="8"/>
                      </a:lnTo>
                      <a:lnTo>
                        <a:pt x="411" y="10"/>
                      </a:lnTo>
                      <a:lnTo>
                        <a:pt x="412" y="12"/>
                      </a:lnTo>
                      <a:lnTo>
                        <a:pt x="413" y="15"/>
                      </a:lnTo>
                      <a:lnTo>
                        <a:pt x="413" y="17"/>
                      </a:lnTo>
                      <a:lnTo>
                        <a:pt x="414" y="20"/>
                      </a:lnTo>
                      <a:lnTo>
                        <a:pt x="414" y="23"/>
                      </a:lnTo>
                      <a:lnTo>
                        <a:pt x="414" y="26"/>
                      </a:lnTo>
                      <a:lnTo>
                        <a:pt x="414" y="29"/>
                      </a:lnTo>
                      <a:lnTo>
                        <a:pt x="413" y="31"/>
                      </a:lnTo>
                      <a:lnTo>
                        <a:pt x="413" y="34"/>
                      </a:lnTo>
                      <a:lnTo>
                        <a:pt x="412" y="36"/>
                      </a:lnTo>
                      <a:lnTo>
                        <a:pt x="411" y="38"/>
                      </a:lnTo>
                      <a:lnTo>
                        <a:pt x="411" y="39"/>
                      </a:lnTo>
                      <a:lnTo>
                        <a:pt x="409" y="43"/>
                      </a:lnTo>
                      <a:lnTo>
                        <a:pt x="408" y="45"/>
                      </a:lnTo>
                      <a:lnTo>
                        <a:pt x="406" y="48"/>
                      </a:lnTo>
                      <a:lnTo>
                        <a:pt x="405" y="51"/>
                      </a:lnTo>
                      <a:lnTo>
                        <a:pt x="404" y="53"/>
                      </a:lnTo>
                      <a:lnTo>
                        <a:pt x="404" y="54"/>
                      </a:lnTo>
                      <a:lnTo>
                        <a:pt x="404" y="56"/>
                      </a:lnTo>
                      <a:lnTo>
                        <a:pt x="403" y="58"/>
                      </a:lnTo>
                      <a:lnTo>
                        <a:pt x="403" y="59"/>
                      </a:lnTo>
                      <a:lnTo>
                        <a:pt x="404" y="60"/>
                      </a:lnTo>
                      <a:lnTo>
                        <a:pt x="404" y="61"/>
                      </a:lnTo>
                      <a:lnTo>
                        <a:pt x="405" y="62"/>
                      </a:lnTo>
                      <a:lnTo>
                        <a:pt x="406" y="62"/>
                      </a:lnTo>
                      <a:lnTo>
                        <a:pt x="407" y="62"/>
                      </a:lnTo>
                      <a:lnTo>
                        <a:pt x="408" y="63"/>
                      </a:lnTo>
                      <a:lnTo>
                        <a:pt x="410" y="63"/>
                      </a:lnTo>
                      <a:lnTo>
                        <a:pt x="412" y="64"/>
                      </a:lnTo>
                      <a:lnTo>
                        <a:pt x="415" y="64"/>
                      </a:lnTo>
                      <a:lnTo>
                        <a:pt x="418" y="64"/>
                      </a:lnTo>
                      <a:lnTo>
                        <a:pt x="424" y="64"/>
                      </a:lnTo>
                      <a:lnTo>
                        <a:pt x="430" y="65"/>
                      </a:lnTo>
                      <a:lnTo>
                        <a:pt x="432" y="65"/>
                      </a:lnTo>
                      <a:lnTo>
                        <a:pt x="434" y="65"/>
                      </a:lnTo>
                      <a:lnTo>
                        <a:pt x="436" y="66"/>
                      </a:lnTo>
                      <a:lnTo>
                        <a:pt x="437" y="66"/>
                      </a:lnTo>
                      <a:lnTo>
                        <a:pt x="439" y="70"/>
                      </a:lnTo>
                      <a:lnTo>
                        <a:pt x="440" y="75"/>
                      </a:lnTo>
                      <a:lnTo>
                        <a:pt x="441" y="77"/>
                      </a:lnTo>
                      <a:lnTo>
                        <a:pt x="441" y="80"/>
                      </a:lnTo>
                      <a:lnTo>
                        <a:pt x="442" y="82"/>
                      </a:lnTo>
                      <a:lnTo>
                        <a:pt x="442" y="84"/>
                      </a:lnTo>
                      <a:lnTo>
                        <a:pt x="442" y="86"/>
                      </a:lnTo>
                      <a:lnTo>
                        <a:pt x="442" y="88"/>
                      </a:lnTo>
                      <a:lnTo>
                        <a:pt x="443" y="90"/>
                      </a:lnTo>
                      <a:lnTo>
                        <a:pt x="444" y="92"/>
                      </a:lnTo>
                      <a:lnTo>
                        <a:pt x="446" y="96"/>
                      </a:lnTo>
                      <a:lnTo>
                        <a:pt x="448" y="99"/>
                      </a:lnTo>
                      <a:lnTo>
                        <a:pt x="450" y="101"/>
                      </a:lnTo>
                      <a:lnTo>
                        <a:pt x="451" y="103"/>
                      </a:lnTo>
                      <a:lnTo>
                        <a:pt x="451" y="104"/>
                      </a:lnTo>
                      <a:lnTo>
                        <a:pt x="452" y="106"/>
                      </a:lnTo>
                      <a:lnTo>
                        <a:pt x="453" y="108"/>
                      </a:lnTo>
                      <a:lnTo>
                        <a:pt x="453" y="110"/>
                      </a:lnTo>
                      <a:lnTo>
                        <a:pt x="453" y="112"/>
                      </a:lnTo>
                      <a:lnTo>
                        <a:pt x="453" y="114"/>
                      </a:lnTo>
                      <a:lnTo>
                        <a:pt x="452" y="118"/>
                      </a:lnTo>
                      <a:lnTo>
                        <a:pt x="450" y="122"/>
                      </a:lnTo>
                      <a:lnTo>
                        <a:pt x="449" y="124"/>
                      </a:lnTo>
                      <a:lnTo>
                        <a:pt x="447" y="127"/>
                      </a:lnTo>
                      <a:lnTo>
                        <a:pt x="446" y="129"/>
                      </a:lnTo>
                      <a:lnTo>
                        <a:pt x="444" y="130"/>
                      </a:lnTo>
                      <a:lnTo>
                        <a:pt x="442" y="131"/>
                      </a:lnTo>
                      <a:lnTo>
                        <a:pt x="441" y="132"/>
                      </a:lnTo>
                      <a:lnTo>
                        <a:pt x="438" y="133"/>
                      </a:lnTo>
                      <a:lnTo>
                        <a:pt x="435" y="135"/>
                      </a:lnTo>
                      <a:lnTo>
                        <a:pt x="433" y="136"/>
                      </a:lnTo>
                      <a:lnTo>
                        <a:pt x="432" y="137"/>
                      </a:lnTo>
                      <a:lnTo>
                        <a:pt x="431" y="138"/>
                      </a:lnTo>
                      <a:lnTo>
                        <a:pt x="430" y="140"/>
                      </a:lnTo>
                      <a:lnTo>
                        <a:pt x="431" y="145"/>
                      </a:lnTo>
                      <a:lnTo>
                        <a:pt x="431" y="151"/>
                      </a:lnTo>
                      <a:lnTo>
                        <a:pt x="432" y="156"/>
                      </a:lnTo>
                      <a:lnTo>
                        <a:pt x="432" y="160"/>
                      </a:lnTo>
                      <a:lnTo>
                        <a:pt x="432" y="164"/>
                      </a:lnTo>
                      <a:lnTo>
                        <a:pt x="432" y="166"/>
                      </a:lnTo>
                      <a:lnTo>
                        <a:pt x="431" y="169"/>
                      </a:lnTo>
                      <a:lnTo>
                        <a:pt x="430" y="171"/>
                      </a:lnTo>
                      <a:lnTo>
                        <a:pt x="429" y="174"/>
                      </a:lnTo>
                      <a:lnTo>
                        <a:pt x="426" y="178"/>
                      </a:lnTo>
                      <a:lnTo>
                        <a:pt x="425" y="181"/>
                      </a:lnTo>
                      <a:lnTo>
                        <a:pt x="424" y="183"/>
                      </a:lnTo>
                      <a:lnTo>
                        <a:pt x="423" y="186"/>
                      </a:lnTo>
                      <a:lnTo>
                        <a:pt x="422" y="189"/>
                      </a:lnTo>
                      <a:lnTo>
                        <a:pt x="421" y="193"/>
                      </a:lnTo>
                      <a:lnTo>
                        <a:pt x="421" y="197"/>
                      </a:lnTo>
                      <a:lnTo>
                        <a:pt x="421" y="202"/>
                      </a:lnTo>
                      <a:lnTo>
                        <a:pt x="421" y="208"/>
                      </a:lnTo>
                      <a:lnTo>
                        <a:pt x="421" y="212"/>
                      </a:lnTo>
                      <a:lnTo>
                        <a:pt x="421" y="215"/>
                      </a:lnTo>
                      <a:lnTo>
                        <a:pt x="422" y="218"/>
                      </a:lnTo>
                      <a:lnTo>
                        <a:pt x="422" y="221"/>
                      </a:lnTo>
                      <a:lnTo>
                        <a:pt x="423" y="224"/>
                      </a:lnTo>
                      <a:lnTo>
                        <a:pt x="423" y="227"/>
                      </a:lnTo>
                      <a:lnTo>
                        <a:pt x="424" y="229"/>
                      </a:lnTo>
                      <a:lnTo>
                        <a:pt x="425" y="231"/>
                      </a:lnTo>
                      <a:lnTo>
                        <a:pt x="425" y="233"/>
                      </a:lnTo>
                      <a:lnTo>
                        <a:pt x="426" y="234"/>
                      </a:lnTo>
                      <a:lnTo>
                        <a:pt x="427" y="236"/>
                      </a:lnTo>
                      <a:lnTo>
                        <a:pt x="428" y="237"/>
                      </a:lnTo>
                      <a:lnTo>
                        <a:pt x="430" y="239"/>
                      </a:lnTo>
                      <a:lnTo>
                        <a:pt x="432" y="241"/>
                      </a:lnTo>
                      <a:lnTo>
                        <a:pt x="436" y="243"/>
                      </a:lnTo>
                      <a:lnTo>
                        <a:pt x="439" y="245"/>
                      </a:lnTo>
                      <a:lnTo>
                        <a:pt x="441" y="246"/>
                      </a:lnTo>
                      <a:lnTo>
                        <a:pt x="443" y="247"/>
                      </a:lnTo>
                      <a:lnTo>
                        <a:pt x="443" y="248"/>
                      </a:lnTo>
                      <a:lnTo>
                        <a:pt x="444" y="249"/>
                      </a:lnTo>
                      <a:lnTo>
                        <a:pt x="445" y="250"/>
                      </a:lnTo>
                      <a:lnTo>
                        <a:pt x="445" y="252"/>
                      </a:lnTo>
                      <a:lnTo>
                        <a:pt x="446" y="253"/>
                      </a:lnTo>
                      <a:lnTo>
                        <a:pt x="446" y="255"/>
                      </a:lnTo>
                      <a:lnTo>
                        <a:pt x="446" y="257"/>
                      </a:lnTo>
                      <a:lnTo>
                        <a:pt x="446" y="259"/>
                      </a:lnTo>
                      <a:lnTo>
                        <a:pt x="445" y="262"/>
                      </a:lnTo>
                      <a:lnTo>
                        <a:pt x="445" y="265"/>
                      </a:lnTo>
                      <a:lnTo>
                        <a:pt x="444" y="266"/>
                      </a:lnTo>
                      <a:lnTo>
                        <a:pt x="444" y="268"/>
                      </a:lnTo>
                      <a:lnTo>
                        <a:pt x="444" y="270"/>
                      </a:lnTo>
                      <a:lnTo>
                        <a:pt x="444" y="271"/>
                      </a:lnTo>
                      <a:lnTo>
                        <a:pt x="444" y="273"/>
                      </a:lnTo>
                      <a:lnTo>
                        <a:pt x="445" y="274"/>
                      </a:lnTo>
                      <a:lnTo>
                        <a:pt x="446" y="276"/>
                      </a:lnTo>
                      <a:lnTo>
                        <a:pt x="447" y="278"/>
                      </a:lnTo>
                      <a:lnTo>
                        <a:pt x="449" y="280"/>
                      </a:lnTo>
                      <a:lnTo>
                        <a:pt x="451" y="283"/>
                      </a:lnTo>
                      <a:lnTo>
                        <a:pt x="453" y="286"/>
                      </a:lnTo>
                      <a:lnTo>
                        <a:pt x="456" y="289"/>
                      </a:lnTo>
                      <a:lnTo>
                        <a:pt x="462" y="295"/>
                      </a:lnTo>
                      <a:lnTo>
                        <a:pt x="469" y="302"/>
                      </a:lnTo>
                      <a:lnTo>
                        <a:pt x="473" y="305"/>
                      </a:lnTo>
                      <a:lnTo>
                        <a:pt x="477" y="309"/>
                      </a:lnTo>
                      <a:lnTo>
                        <a:pt x="481" y="312"/>
                      </a:lnTo>
                      <a:lnTo>
                        <a:pt x="484" y="315"/>
                      </a:lnTo>
                      <a:lnTo>
                        <a:pt x="488" y="317"/>
                      </a:lnTo>
                      <a:lnTo>
                        <a:pt x="491" y="319"/>
                      </a:lnTo>
                      <a:lnTo>
                        <a:pt x="494" y="320"/>
                      </a:lnTo>
                      <a:lnTo>
                        <a:pt x="496" y="321"/>
                      </a:lnTo>
                      <a:lnTo>
                        <a:pt x="502" y="321"/>
                      </a:lnTo>
                      <a:lnTo>
                        <a:pt x="507" y="321"/>
                      </a:lnTo>
                      <a:lnTo>
                        <a:pt x="508" y="321"/>
                      </a:lnTo>
                      <a:lnTo>
                        <a:pt x="510" y="322"/>
                      </a:lnTo>
                      <a:lnTo>
                        <a:pt x="511" y="322"/>
                      </a:lnTo>
                      <a:lnTo>
                        <a:pt x="512" y="323"/>
                      </a:lnTo>
                      <a:lnTo>
                        <a:pt x="513" y="324"/>
                      </a:lnTo>
                      <a:lnTo>
                        <a:pt x="515" y="326"/>
                      </a:lnTo>
                      <a:lnTo>
                        <a:pt x="516" y="328"/>
                      </a:lnTo>
                      <a:lnTo>
                        <a:pt x="517" y="330"/>
                      </a:lnTo>
                      <a:lnTo>
                        <a:pt x="517" y="332"/>
                      </a:lnTo>
                      <a:lnTo>
                        <a:pt x="518" y="338"/>
                      </a:lnTo>
                      <a:lnTo>
                        <a:pt x="518" y="347"/>
                      </a:lnTo>
                      <a:lnTo>
                        <a:pt x="519" y="358"/>
                      </a:lnTo>
                      <a:lnTo>
                        <a:pt x="520" y="370"/>
                      </a:lnTo>
                      <a:lnTo>
                        <a:pt x="521" y="382"/>
                      </a:lnTo>
                      <a:lnTo>
                        <a:pt x="522" y="388"/>
                      </a:lnTo>
                      <a:lnTo>
                        <a:pt x="523" y="394"/>
                      </a:lnTo>
                      <a:lnTo>
                        <a:pt x="524" y="399"/>
                      </a:lnTo>
                      <a:lnTo>
                        <a:pt x="525" y="403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" name="Freeform 13"/>
                <p:cNvSpPr>
                  <a:spLocks noEditPoints="1"/>
                </p:cNvSpPr>
                <p:nvPr/>
              </p:nvSpPr>
              <p:spPr bwMode="auto">
                <a:xfrm>
                  <a:off x="4549079" y="4144575"/>
                  <a:ext cx="636720" cy="571390"/>
                </a:xfrm>
                <a:custGeom>
                  <a:avLst/>
                  <a:gdLst>
                    <a:gd name="T0" fmla="*/ 2147483647 w 743"/>
                    <a:gd name="T1" fmla="*/ 2147483647 h 632"/>
                    <a:gd name="T2" fmla="*/ 2147483647 w 743"/>
                    <a:gd name="T3" fmla="*/ 2147483647 h 632"/>
                    <a:gd name="T4" fmla="*/ 2147483647 w 743"/>
                    <a:gd name="T5" fmla="*/ 2147483647 h 632"/>
                    <a:gd name="T6" fmla="*/ 2147483647 w 743"/>
                    <a:gd name="T7" fmla="*/ 2147483647 h 632"/>
                    <a:gd name="T8" fmla="*/ 2147483647 w 743"/>
                    <a:gd name="T9" fmla="*/ 2147483647 h 632"/>
                    <a:gd name="T10" fmla="*/ 2147483647 w 743"/>
                    <a:gd name="T11" fmla="*/ 2147483647 h 632"/>
                    <a:gd name="T12" fmla="*/ 2147483647 w 743"/>
                    <a:gd name="T13" fmla="*/ 2147483647 h 632"/>
                    <a:gd name="T14" fmla="*/ 2147483647 w 743"/>
                    <a:gd name="T15" fmla="*/ 2147483647 h 632"/>
                    <a:gd name="T16" fmla="*/ 2147483647 w 743"/>
                    <a:gd name="T17" fmla="*/ 2147483647 h 632"/>
                    <a:gd name="T18" fmla="*/ 2147483647 w 743"/>
                    <a:gd name="T19" fmla="*/ 2147483647 h 632"/>
                    <a:gd name="T20" fmla="*/ 2147483647 w 743"/>
                    <a:gd name="T21" fmla="*/ 2147483647 h 632"/>
                    <a:gd name="T22" fmla="*/ 2147483647 w 743"/>
                    <a:gd name="T23" fmla="*/ 2147483647 h 632"/>
                    <a:gd name="T24" fmla="*/ 2147483647 w 743"/>
                    <a:gd name="T25" fmla="*/ 2147483647 h 632"/>
                    <a:gd name="T26" fmla="*/ 2147483647 w 743"/>
                    <a:gd name="T27" fmla="*/ 2147483647 h 632"/>
                    <a:gd name="T28" fmla="*/ 2147483647 w 743"/>
                    <a:gd name="T29" fmla="*/ 2147483647 h 632"/>
                    <a:gd name="T30" fmla="*/ 2147483647 w 743"/>
                    <a:gd name="T31" fmla="*/ 2147483647 h 632"/>
                    <a:gd name="T32" fmla="*/ 2147483647 w 743"/>
                    <a:gd name="T33" fmla="*/ 2147483647 h 632"/>
                    <a:gd name="T34" fmla="*/ 2147483647 w 743"/>
                    <a:gd name="T35" fmla="*/ 2147483647 h 632"/>
                    <a:gd name="T36" fmla="*/ 2147483647 w 743"/>
                    <a:gd name="T37" fmla="*/ 2147483647 h 632"/>
                    <a:gd name="T38" fmla="*/ 2147483647 w 743"/>
                    <a:gd name="T39" fmla="*/ 2147483647 h 632"/>
                    <a:gd name="T40" fmla="*/ 2147483647 w 743"/>
                    <a:gd name="T41" fmla="*/ 2147483647 h 632"/>
                    <a:gd name="T42" fmla="*/ 2147483647 w 743"/>
                    <a:gd name="T43" fmla="*/ 2147483647 h 632"/>
                    <a:gd name="T44" fmla="*/ 2147483647 w 743"/>
                    <a:gd name="T45" fmla="*/ 2147483647 h 632"/>
                    <a:gd name="T46" fmla="*/ 2147483647 w 743"/>
                    <a:gd name="T47" fmla="*/ 2147483647 h 632"/>
                    <a:gd name="T48" fmla="*/ 2147483647 w 743"/>
                    <a:gd name="T49" fmla="*/ 2147483647 h 632"/>
                    <a:gd name="T50" fmla="*/ 2147483647 w 743"/>
                    <a:gd name="T51" fmla="*/ 2147483647 h 632"/>
                    <a:gd name="T52" fmla="*/ 2147483647 w 743"/>
                    <a:gd name="T53" fmla="*/ 2147483647 h 632"/>
                    <a:gd name="T54" fmla="*/ 2147483647 w 743"/>
                    <a:gd name="T55" fmla="*/ 2147483647 h 632"/>
                    <a:gd name="T56" fmla="*/ 2147483647 w 743"/>
                    <a:gd name="T57" fmla="*/ 2147483647 h 632"/>
                    <a:gd name="T58" fmla="*/ 2147483647 w 743"/>
                    <a:gd name="T59" fmla="*/ 2147483647 h 632"/>
                    <a:gd name="T60" fmla="*/ 2147483647 w 743"/>
                    <a:gd name="T61" fmla="*/ 2147483647 h 632"/>
                    <a:gd name="T62" fmla="*/ 2147483647 w 743"/>
                    <a:gd name="T63" fmla="*/ 2147483647 h 632"/>
                    <a:gd name="T64" fmla="*/ 2147483647 w 743"/>
                    <a:gd name="T65" fmla="*/ 2147483647 h 632"/>
                    <a:gd name="T66" fmla="*/ 2147483647 w 743"/>
                    <a:gd name="T67" fmla="*/ 2147483647 h 632"/>
                    <a:gd name="T68" fmla="*/ 2147483647 w 743"/>
                    <a:gd name="T69" fmla="*/ 2147483647 h 632"/>
                    <a:gd name="T70" fmla="*/ 2147483647 w 743"/>
                    <a:gd name="T71" fmla="*/ 2147483647 h 632"/>
                    <a:gd name="T72" fmla="*/ 2147483647 w 743"/>
                    <a:gd name="T73" fmla="*/ 2147483647 h 632"/>
                    <a:gd name="T74" fmla="*/ 2147483647 w 743"/>
                    <a:gd name="T75" fmla="*/ 2147483647 h 632"/>
                    <a:gd name="T76" fmla="*/ 2147483647 w 743"/>
                    <a:gd name="T77" fmla="*/ 2147483647 h 632"/>
                    <a:gd name="T78" fmla="*/ 2147483647 w 743"/>
                    <a:gd name="T79" fmla="*/ 2147483647 h 632"/>
                    <a:gd name="T80" fmla="*/ 2147483647 w 743"/>
                    <a:gd name="T81" fmla="*/ 2147483647 h 632"/>
                    <a:gd name="T82" fmla="*/ 2147483647 w 743"/>
                    <a:gd name="T83" fmla="*/ 2147483647 h 632"/>
                    <a:gd name="T84" fmla="*/ 2147483647 w 743"/>
                    <a:gd name="T85" fmla="*/ 2147483647 h 632"/>
                    <a:gd name="T86" fmla="*/ 2147483647 w 743"/>
                    <a:gd name="T87" fmla="*/ 2147483647 h 632"/>
                    <a:gd name="T88" fmla="*/ 2147483647 w 743"/>
                    <a:gd name="T89" fmla="*/ 2147483647 h 632"/>
                    <a:gd name="T90" fmla="*/ 2147483647 w 743"/>
                    <a:gd name="T91" fmla="*/ 2147483647 h 632"/>
                    <a:gd name="T92" fmla="*/ 2147483647 w 743"/>
                    <a:gd name="T93" fmla="*/ 2147483647 h 632"/>
                    <a:gd name="T94" fmla="*/ 2147483647 w 743"/>
                    <a:gd name="T95" fmla="*/ 2147483647 h 632"/>
                    <a:gd name="T96" fmla="*/ 2147483647 w 743"/>
                    <a:gd name="T97" fmla="*/ 2147483647 h 632"/>
                    <a:gd name="T98" fmla="*/ 2147483647 w 743"/>
                    <a:gd name="T99" fmla="*/ 2147483647 h 632"/>
                    <a:gd name="T100" fmla="*/ 2147483647 w 743"/>
                    <a:gd name="T101" fmla="*/ 2147483647 h 632"/>
                    <a:gd name="T102" fmla="*/ 2147483647 w 743"/>
                    <a:gd name="T103" fmla="*/ 2147483647 h 632"/>
                    <a:gd name="T104" fmla="*/ 2147483647 w 743"/>
                    <a:gd name="T105" fmla="*/ 2147483647 h 632"/>
                    <a:gd name="T106" fmla="*/ 2147483647 w 743"/>
                    <a:gd name="T107" fmla="*/ 2147483647 h 632"/>
                    <a:gd name="T108" fmla="*/ 2147483647 w 743"/>
                    <a:gd name="T109" fmla="*/ 2147483647 h 632"/>
                    <a:gd name="T110" fmla="*/ 2147483647 w 743"/>
                    <a:gd name="T111" fmla="*/ 2147483647 h 632"/>
                    <a:gd name="T112" fmla="*/ 2147483647 w 743"/>
                    <a:gd name="T113" fmla="*/ 2147483647 h 632"/>
                    <a:gd name="T114" fmla="*/ 0 w 743"/>
                    <a:gd name="T115" fmla="*/ 2147483647 h 632"/>
                    <a:gd name="T116" fmla="*/ 2147483647 w 743"/>
                    <a:gd name="T117" fmla="*/ 2147483647 h 632"/>
                    <a:gd name="T118" fmla="*/ 2147483647 w 743"/>
                    <a:gd name="T119" fmla="*/ 2147483647 h 632"/>
                    <a:gd name="T120" fmla="*/ 2147483647 w 743"/>
                    <a:gd name="T121" fmla="*/ 2147483647 h 632"/>
                    <a:gd name="T122" fmla="*/ 2147483647 w 743"/>
                    <a:gd name="T123" fmla="*/ 2147483647 h 632"/>
                    <a:gd name="T124" fmla="*/ 2147483647 w 743"/>
                    <a:gd name="T125" fmla="*/ 2147483647 h 63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43"/>
                    <a:gd name="T190" fmla="*/ 0 h 632"/>
                    <a:gd name="T191" fmla="*/ 743 w 743"/>
                    <a:gd name="T192" fmla="*/ 632 h 63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43" h="632">
                      <a:moveTo>
                        <a:pt x="329" y="0"/>
                      </a:moveTo>
                      <a:lnTo>
                        <a:pt x="329" y="0"/>
                      </a:lnTo>
                      <a:lnTo>
                        <a:pt x="332" y="4"/>
                      </a:lnTo>
                      <a:lnTo>
                        <a:pt x="334" y="7"/>
                      </a:lnTo>
                      <a:lnTo>
                        <a:pt x="336" y="9"/>
                      </a:lnTo>
                      <a:lnTo>
                        <a:pt x="336" y="10"/>
                      </a:lnTo>
                      <a:lnTo>
                        <a:pt x="337" y="12"/>
                      </a:lnTo>
                      <a:lnTo>
                        <a:pt x="337" y="14"/>
                      </a:lnTo>
                      <a:lnTo>
                        <a:pt x="337" y="12"/>
                      </a:lnTo>
                      <a:lnTo>
                        <a:pt x="336" y="10"/>
                      </a:lnTo>
                      <a:lnTo>
                        <a:pt x="335" y="9"/>
                      </a:lnTo>
                      <a:lnTo>
                        <a:pt x="334" y="7"/>
                      </a:lnTo>
                      <a:lnTo>
                        <a:pt x="331" y="4"/>
                      </a:lnTo>
                      <a:lnTo>
                        <a:pt x="329" y="0"/>
                      </a:lnTo>
                      <a:close/>
                      <a:moveTo>
                        <a:pt x="334" y="24"/>
                      </a:moveTo>
                      <a:lnTo>
                        <a:pt x="333" y="29"/>
                      </a:lnTo>
                      <a:lnTo>
                        <a:pt x="332" y="34"/>
                      </a:lnTo>
                      <a:lnTo>
                        <a:pt x="331" y="40"/>
                      </a:lnTo>
                      <a:lnTo>
                        <a:pt x="330" y="45"/>
                      </a:lnTo>
                      <a:lnTo>
                        <a:pt x="331" y="39"/>
                      </a:lnTo>
                      <a:lnTo>
                        <a:pt x="332" y="34"/>
                      </a:lnTo>
                      <a:lnTo>
                        <a:pt x="333" y="28"/>
                      </a:lnTo>
                      <a:lnTo>
                        <a:pt x="334" y="24"/>
                      </a:lnTo>
                      <a:close/>
                      <a:moveTo>
                        <a:pt x="329" y="48"/>
                      </a:moveTo>
                      <a:lnTo>
                        <a:pt x="342" y="42"/>
                      </a:lnTo>
                      <a:lnTo>
                        <a:pt x="344" y="39"/>
                      </a:lnTo>
                      <a:lnTo>
                        <a:pt x="346" y="36"/>
                      </a:lnTo>
                      <a:lnTo>
                        <a:pt x="348" y="33"/>
                      </a:lnTo>
                      <a:lnTo>
                        <a:pt x="349" y="30"/>
                      </a:lnTo>
                      <a:lnTo>
                        <a:pt x="351" y="25"/>
                      </a:lnTo>
                      <a:lnTo>
                        <a:pt x="352" y="22"/>
                      </a:lnTo>
                      <a:lnTo>
                        <a:pt x="353" y="19"/>
                      </a:lnTo>
                      <a:lnTo>
                        <a:pt x="354" y="18"/>
                      </a:lnTo>
                      <a:lnTo>
                        <a:pt x="355" y="16"/>
                      </a:lnTo>
                      <a:lnTo>
                        <a:pt x="356" y="14"/>
                      </a:lnTo>
                      <a:lnTo>
                        <a:pt x="358" y="12"/>
                      </a:lnTo>
                      <a:lnTo>
                        <a:pt x="360" y="10"/>
                      </a:lnTo>
                      <a:lnTo>
                        <a:pt x="363" y="8"/>
                      </a:lnTo>
                      <a:lnTo>
                        <a:pt x="366" y="6"/>
                      </a:lnTo>
                      <a:lnTo>
                        <a:pt x="367" y="8"/>
                      </a:lnTo>
                      <a:lnTo>
                        <a:pt x="367" y="11"/>
                      </a:lnTo>
                      <a:lnTo>
                        <a:pt x="368" y="14"/>
                      </a:lnTo>
                      <a:lnTo>
                        <a:pt x="368" y="17"/>
                      </a:lnTo>
                      <a:lnTo>
                        <a:pt x="369" y="23"/>
                      </a:lnTo>
                      <a:lnTo>
                        <a:pt x="369" y="30"/>
                      </a:lnTo>
                      <a:lnTo>
                        <a:pt x="370" y="36"/>
                      </a:lnTo>
                      <a:lnTo>
                        <a:pt x="370" y="41"/>
                      </a:lnTo>
                      <a:lnTo>
                        <a:pt x="370" y="45"/>
                      </a:lnTo>
                      <a:lnTo>
                        <a:pt x="370" y="46"/>
                      </a:lnTo>
                      <a:lnTo>
                        <a:pt x="370" y="47"/>
                      </a:lnTo>
                      <a:lnTo>
                        <a:pt x="370" y="48"/>
                      </a:lnTo>
                      <a:lnTo>
                        <a:pt x="371" y="48"/>
                      </a:lnTo>
                      <a:lnTo>
                        <a:pt x="372" y="49"/>
                      </a:lnTo>
                      <a:lnTo>
                        <a:pt x="375" y="50"/>
                      </a:lnTo>
                      <a:lnTo>
                        <a:pt x="378" y="52"/>
                      </a:lnTo>
                      <a:lnTo>
                        <a:pt x="387" y="56"/>
                      </a:lnTo>
                      <a:lnTo>
                        <a:pt x="398" y="61"/>
                      </a:lnTo>
                      <a:lnTo>
                        <a:pt x="404" y="63"/>
                      </a:lnTo>
                      <a:lnTo>
                        <a:pt x="409" y="65"/>
                      </a:lnTo>
                      <a:lnTo>
                        <a:pt x="415" y="67"/>
                      </a:lnTo>
                      <a:lnTo>
                        <a:pt x="420" y="68"/>
                      </a:lnTo>
                      <a:lnTo>
                        <a:pt x="425" y="70"/>
                      </a:lnTo>
                      <a:lnTo>
                        <a:pt x="429" y="71"/>
                      </a:lnTo>
                      <a:lnTo>
                        <a:pt x="433" y="71"/>
                      </a:lnTo>
                      <a:lnTo>
                        <a:pt x="435" y="71"/>
                      </a:lnTo>
                      <a:lnTo>
                        <a:pt x="437" y="71"/>
                      </a:lnTo>
                      <a:lnTo>
                        <a:pt x="439" y="71"/>
                      </a:lnTo>
                      <a:lnTo>
                        <a:pt x="440" y="70"/>
                      </a:lnTo>
                      <a:lnTo>
                        <a:pt x="442" y="69"/>
                      </a:lnTo>
                      <a:lnTo>
                        <a:pt x="444" y="66"/>
                      </a:lnTo>
                      <a:lnTo>
                        <a:pt x="446" y="62"/>
                      </a:lnTo>
                      <a:lnTo>
                        <a:pt x="447" y="61"/>
                      </a:lnTo>
                      <a:lnTo>
                        <a:pt x="448" y="59"/>
                      </a:lnTo>
                      <a:lnTo>
                        <a:pt x="449" y="58"/>
                      </a:lnTo>
                      <a:lnTo>
                        <a:pt x="450" y="56"/>
                      </a:lnTo>
                      <a:lnTo>
                        <a:pt x="452" y="55"/>
                      </a:lnTo>
                      <a:lnTo>
                        <a:pt x="453" y="54"/>
                      </a:lnTo>
                      <a:lnTo>
                        <a:pt x="455" y="53"/>
                      </a:lnTo>
                      <a:lnTo>
                        <a:pt x="457" y="53"/>
                      </a:lnTo>
                      <a:lnTo>
                        <a:pt x="459" y="53"/>
                      </a:lnTo>
                      <a:lnTo>
                        <a:pt x="464" y="54"/>
                      </a:lnTo>
                      <a:lnTo>
                        <a:pt x="469" y="55"/>
                      </a:lnTo>
                      <a:lnTo>
                        <a:pt x="475" y="56"/>
                      </a:lnTo>
                      <a:lnTo>
                        <a:pt x="482" y="58"/>
                      </a:lnTo>
                      <a:lnTo>
                        <a:pt x="488" y="59"/>
                      </a:lnTo>
                      <a:lnTo>
                        <a:pt x="492" y="60"/>
                      </a:lnTo>
                      <a:lnTo>
                        <a:pt x="495" y="61"/>
                      </a:lnTo>
                      <a:lnTo>
                        <a:pt x="496" y="62"/>
                      </a:lnTo>
                      <a:lnTo>
                        <a:pt x="497" y="63"/>
                      </a:lnTo>
                      <a:lnTo>
                        <a:pt x="498" y="65"/>
                      </a:lnTo>
                      <a:lnTo>
                        <a:pt x="498" y="67"/>
                      </a:lnTo>
                      <a:lnTo>
                        <a:pt x="500" y="71"/>
                      </a:lnTo>
                      <a:lnTo>
                        <a:pt x="502" y="75"/>
                      </a:lnTo>
                      <a:lnTo>
                        <a:pt x="503" y="77"/>
                      </a:lnTo>
                      <a:lnTo>
                        <a:pt x="503" y="79"/>
                      </a:lnTo>
                      <a:lnTo>
                        <a:pt x="504" y="81"/>
                      </a:lnTo>
                      <a:lnTo>
                        <a:pt x="505" y="82"/>
                      </a:lnTo>
                      <a:lnTo>
                        <a:pt x="507" y="84"/>
                      </a:lnTo>
                      <a:lnTo>
                        <a:pt x="508" y="85"/>
                      </a:lnTo>
                      <a:lnTo>
                        <a:pt x="509" y="85"/>
                      </a:lnTo>
                      <a:lnTo>
                        <a:pt x="510" y="86"/>
                      </a:lnTo>
                      <a:lnTo>
                        <a:pt x="511" y="86"/>
                      </a:lnTo>
                      <a:lnTo>
                        <a:pt x="513" y="86"/>
                      </a:lnTo>
                      <a:lnTo>
                        <a:pt x="514" y="85"/>
                      </a:lnTo>
                      <a:lnTo>
                        <a:pt x="516" y="85"/>
                      </a:lnTo>
                      <a:lnTo>
                        <a:pt x="517" y="84"/>
                      </a:lnTo>
                      <a:lnTo>
                        <a:pt x="519" y="83"/>
                      </a:lnTo>
                      <a:lnTo>
                        <a:pt x="521" y="82"/>
                      </a:lnTo>
                      <a:lnTo>
                        <a:pt x="523" y="80"/>
                      </a:lnTo>
                      <a:lnTo>
                        <a:pt x="524" y="79"/>
                      </a:lnTo>
                      <a:lnTo>
                        <a:pt x="525" y="77"/>
                      </a:lnTo>
                      <a:lnTo>
                        <a:pt x="527" y="77"/>
                      </a:lnTo>
                      <a:lnTo>
                        <a:pt x="537" y="76"/>
                      </a:lnTo>
                      <a:lnTo>
                        <a:pt x="537" y="80"/>
                      </a:lnTo>
                      <a:lnTo>
                        <a:pt x="538" y="84"/>
                      </a:lnTo>
                      <a:lnTo>
                        <a:pt x="539" y="85"/>
                      </a:lnTo>
                      <a:lnTo>
                        <a:pt x="539" y="87"/>
                      </a:lnTo>
                      <a:lnTo>
                        <a:pt x="540" y="88"/>
                      </a:lnTo>
                      <a:lnTo>
                        <a:pt x="540" y="90"/>
                      </a:lnTo>
                      <a:lnTo>
                        <a:pt x="542" y="92"/>
                      </a:lnTo>
                      <a:lnTo>
                        <a:pt x="544" y="94"/>
                      </a:lnTo>
                      <a:lnTo>
                        <a:pt x="546" y="96"/>
                      </a:lnTo>
                      <a:lnTo>
                        <a:pt x="549" y="98"/>
                      </a:lnTo>
                      <a:lnTo>
                        <a:pt x="551" y="99"/>
                      </a:lnTo>
                      <a:lnTo>
                        <a:pt x="554" y="100"/>
                      </a:lnTo>
                      <a:lnTo>
                        <a:pt x="557" y="101"/>
                      </a:lnTo>
                      <a:lnTo>
                        <a:pt x="560" y="102"/>
                      </a:lnTo>
                      <a:lnTo>
                        <a:pt x="563" y="103"/>
                      </a:lnTo>
                      <a:lnTo>
                        <a:pt x="566" y="103"/>
                      </a:lnTo>
                      <a:lnTo>
                        <a:pt x="569" y="103"/>
                      </a:lnTo>
                      <a:lnTo>
                        <a:pt x="573" y="103"/>
                      </a:lnTo>
                      <a:lnTo>
                        <a:pt x="573" y="101"/>
                      </a:lnTo>
                      <a:lnTo>
                        <a:pt x="574" y="99"/>
                      </a:lnTo>
                      <a:lnTo>
                        <a:pt x="574" y="97"/>
                      </a:lnTo>
                      <a:lnTo>
                        <a:pt x="575" y="95"/>
                      </a:lnTo>
                      <a:lnTo>
                        <a:pt x="576" y="94"/>
                      </a:lnTo>
                      <a:lnTo>
                        <a:pt x="577" y="93"/>
                      </a:lnTo>
                      <a:lnTo>
                        <a:pt x="578" y="91"/>
                      </a:lnTo>
                      <a:lnTo>
                        <a:pt x="579" y="90"/>
                      </a:lnTo>
                      <a:lnTo>
                        <a:pt x="581" y="88"/>
                      </a:lnTo>
                      <a:lnTo>
                        <a:pt x="583" y="86"/>
                      </a:lnTo>
                      <a:lnTo>
                        <a:pt x="585" y="84"/>
                      </a:lnTo>
                      <a:lnTo>
                        <a:pt x="586" y="83"/>
                      </a:lnTo>
                      <a:lnTo>
                        <a:pt x="587" y="82"/>
                      </a:lnTo>
                      <a:lnTo>
                        <a:pt x="588" y="80"/>
                      </a:lnTo>
                      <a:lnTo>
                        <a:pt x="590" y="81"/>
                      </a:lnTo>
                      <a:lnTo>
                        <a:pt x="593" y="82"/>
                      </a:lnTo>
                      <a:lnTo>
                        <a:pt x="595" y="83"/>
                      </a:lnTo>
                      <a:lnTo>
                        <a:pt x="596" y="84"/>
                      </a:lnTo>
                      <a:lnTo>
                        <a:pt x="598" y="86"/>
                      </a:lnTo>
                      <a:lnTo>
                        <a:pt x="599" y="87"/>
                      </a:lnTo>
                      <a:lnTo>
                        <a:pt x="600" y="89"/>
                      </a:lnTo>
                      <a:lnTo>
                        <a:pt x="601" y="91"/>
                      </a:lnTo>
                      <a:lnTo>
                        <a:pt x="603" y="90"/>
                      </a:lnTo>
                      <a:lnTo>
                        <a:pt x="604" y="89"/>
                      </a:lnTo>
                      <a:lnTo>
                        <a:pt x="606" y="88"/>
                      </a:lnTo>
                      <a:lnTo>
                        <a:pt x="607" y="87"/>
                      </a:lnTo>
                      <a:lnTo>
                        <a:pt x="609" y="86"/>
                      </a:lnTo>
                      <a:lnTo>
                        <a:pt x="610" y="85"/>
                      </a:lnTo>
                      <a:lnTo>
                        <a:pt x="612" y="85"/>
                      </a:lnTo>
                      <a:lnTo>
                        <a:pt x="613" y="84"/>
                      </a:lnTo>
                      <a:lnTo>
                        <a:pt x="617" y="84"/>
                      </a:lnTo>
                      <a:lnTo>
                        <a:pt x="620" y="84"/>
                      </a:lnTo>
                      <a:lnTo>
                        <a:pt x="623" y="84"/>
                      </a:lnTo>
                      <a:lnTo>
                        <a:pt x="626" y="84"/>
                      </a:lnTo>
                      <a:lnTo>
                        <a:pt x="629" y="84"/>
                      </a:lnTo>
                      <a:lnTo>
                        <a:pt x="633" y="84"/>
                      </a:lnTo>
                      <a:lnTo>
                        <a:pt x="636" y="84"/>
                      </a:lnTo>
                      <a:lnTo>
                        <a:pt x="639" y="84"/>
                      </a:lnTo>
                      <a:lnTo>
                        <a:pt x="640" y="84"/>
                      </a:lnTo>
                      <a:lnTo>
                        <a:pt x="642" y="83"/>
                      </a:lnTo>
                      <a:lnTo>
                        <a:pt x="643" y="83"/>
                      </a:lnTo>
                      <a:lnTo>
                        <a:pt x="645" y="82"/>
                      </a:lnTo>
                      <a:lnTo>
                        <a:pt x="646" y="82"/>
                      </a:lnTo>
                      <a:lnTo>
                        <a:pt x="648" y="81"/>
                      </a:lnTo>
                      <a:lnTo>
                        <a:pt x="649" y="80"/>
                      </a:lnTo>
                      <a:lnTo>
                        <a:pt x="650" y="78"/>
                      </a:lnTo>
                      <a:lnTo>
                        <a:pt x="652" y="80"/>
                      </a:lnTo>
                      <a:lnTo>
                        <a:pt x="654" y="81"/>
                      </a:lnTo>
                      <a:lnTo>
                        <a:pt x="657" y="81"/>
                      </a:lnTo>
                      <a:lnTo>
                        <a:pt x="659" y="82"/>
                      </a:lnTo>
                      <a:lnTo>
                        <a:pt x="662" y="83"/>
                      </a:lnTo>
                      <a:lnTo>
                        <a:pt x="665" y="83"/>
                      </a:lnTo>
                      <a:lnTo>
                        <a:pt x="667" y="83"/>
                      </a:lnTo>
                      <a:lnTo>
                        <a:pt x="670" y="83"/>
                      </a:lnTo>
                      <a:lnTo>
                        <a:pt x="676" y="83"/>
                      </a:lnTo>
                      <a:lnTo>
                        <a:pt x="682" y="83"/>
                      </a:lnTo>
                      <a:lnTo>
                        <a:pt x="688" y="83"/>
                      </a:lnTo>
                      <a:lnTo>
                        <a:pt x="693" y="83"/>
                      </a:lnTo>
                      <a:lnTo>
                        <a:pt x="693" y="81"/>
                      </a:lnTo>
                      <a:lnTo>
                        <a:pt x="694" y="78"/>
                      </a:lnTo>
                      <a:lnTo>
                        <a:pt x="694" y="75"/>
                      </a:lnTo>
                      <a:lnTo>
                        <a:pt x="694" y="73"/>
                      </a:lnTo>
                      <a:lnTo>
                        <a:pt x="695" y="70"/>
                      </a:lnTo>
                      <a:lnTo>
                        <a:pt x="695" y="68"/>
                      </a:lnTo>
                      <a:lnTo>
                        <a:pt x="696" y="66"/>
                      </a:lnTo>
                      <a:lnTo>
                        <a:pt x="697" y="64"/>
                      </a:lnTo>
                      <a:lnTo>
                        <a:pt x="699" y="60"/>
                      </a:lnTo>
                      <a:lnTo>
                        <a:pt x="701" y="57"/>
                      </a:lnTo>
                      <a:lnTo>
                        <a:pt x="702" y="55"/>
                      </a:lnTo>
                      <a:lnTo>
                        <a:pt x="705" y="52"/>
                      </a:lnTo>
                      <a:lnTo>
                        <a:pt x="703" y="55"/>
                      </a:lnTo>
                      <a:lnTo>
                        <a:pt x="701" y="57"/>
                      </a:lnTo>
                      <a:lnTo>
                        <a:pt x="699" y="60"/>
                      </a:lnTo>
                      <a:lnTo>
                        <a:pt x="697" y="64"/>
                      </a:lnTo>
                      <a:lnTo>
                        <a:pt x="697" y="66"/>
                      </a:lnTo>
                      <a:lnTo>
                        <a:pt x="696" y="68"/>
                      </a:lnTo>
                      <a:lnTo>
                        <a:pt x="695" y="70"/>
                      </a:lnTo>
                      <a:lnTo>
                        <a:pt x="695" y="73"/>
                      </a:lnTo>
                      <a:lnTo>
                        <a:pt x="695" y="75"/>
                      </a:lnTo>
                      <a:lnTo>
                        <a:pt x="695" y="78"/>
                      </a:lnTo>
                      <a:lnTo>
                        <a:pt x="695" y="81"/>
                      </a:lnTo>
                      <a:lnTo>
                        <a:pt x="695" y="83"/>
                      </a:lnTo>
                      <a:lnTo>
                        <a:pt x="695" y="88"/>
                      </a:lnTo>
                      <a:lnTo>
                        <a:pt x="695" y="92"/>
                      </a:lnTo>
                      <a:lnTo>
                        <a:pt x="696" y="96"/>
                      </a:lnTo>
                      <a:lnTo>
                        <a:pt x="697" y="99"/>
                      </a:lnTo>
                      <a:lnTo>
                        <a:pt x="697" y="102"/>
                      </a:lnTo>
                      <a:lnTo>
                        <a:pt x="698" y="105"/>
                      </a:lnTo>
                      <a:lnTo>
                        <a:pt x="699" y="108"/>
                      </a:lnTo>
                      <a:lnTo>
                        <a:pt x="700" y="110"/>
                      </a:lnTo>
                      <a:lnTo>
                        <a:pt x="701" y="112"/>
                      </a:lnTo>
                      <a:lnTo>
                        <a:pt x="702" y="114"/>
                      </a:lnTo>
                      <a:lnTo>
                        <a:pt x="703" y="115"/>
                      </a:lnTo>
                      <a:lnTo>
                        <a:pt x="704" y="116"/>
                      </a:lnTo>
                      <a:lnTo>
                        <a:pt x="707" y="119"/>
                      </a:lnTo>
                      <a:lnTo>
                        <a:pt x="709" y="120"/>
                      </a:lnTo>
                      <a:lnTo>
                        <a:pt x="712" y="122"/>
                      </a:lnTo>
                      <a:lnTo>
                        <a:pt x="714" y="123"/>
                      </a:lnTo>
                      <a:lnTo>
                        <a:pt x="716" y="124"/>
                      </a:lnTo>
                      <a:lnTo>
                        <a:pt x="718" y="126"/>
                      </a:lnTo>
                      <a:lnTo>
                        <a:pt x="719" y="127"/>
                      </a:lnTo>
                      <a:lnTo>
                        <a:pt x="720" y="128"/>
                      </a:lnTo>
                      <a:lnTo>
                        <a:pt x="720" y="129"/>
                      </a:lnTo>
                      <a:lnTo>
                        <a:pt x="721" y="130"/>
                      </a:lnTo>
                      <a:lnTo>
                        <a:pt x="721" y="132"/>
                      </a:lnTo>
                      <a:lnTo>
                        <a:pt x="722" y="133"/>
                      </a:lnTo>
                      <a:lnTo>
                        <a:pt x="722" y="135"/>
                      </a:lnTo>
                      <a:lnTo>
                        <a:pt x="722" y="137"/>
                      </a:lnTo>
                      <a:lnTo>
                        <a:pt x="722" y="141"/>
                      </a:lnTo>
                      <a:lnTo>
                        <a:pt x="723" y="145"/>
                      </a:lnTo>
                      <a:lnTo>
                        <a:pt x="724" y="149"/>
                      </a:lnTo>
                      <a:lnTo>
                        <a:pt x="725" y="153"/>
                      </a:lnTo>
                      <a:lnTo>
                        <a:pt x="725" y="156"/>
                      </a:lnTo>
                      <a:lnTo>
                        <a:pt x="726" y="159"/>
                      </a:lnTo>
                      <a:lnTo>
                        <a:pt x="726" y="162"/>
                      </a:lnTo>
                      <a:lnTo>
                        <a:pt x="726" y="164"/>
                      </a:lnTo>
                      <a:lnTo>
                        <a:pt x="725" y="165"/>
                      </a:lnTo>
                      <a:lnTo>
                        <a:pt x="724" y="167"/>
                      </a:lnTo>
                      <a:lnTo>
                        <a:pt x="723" y="169"/>
                      </a:lnTo>
                      <a:lnTo>
                        <a:pt x="722" y="171"/>
                      </a:lnTo>
                      <a:lnTo>
                        <a:pt x="720" y="173"/>
                      </a:lnTo>
                      <a:lnTo>
                        <a:pt x="719" y="175"/>
                      </a:lnTo>
                      <a:lnTo>
                        <a:pt x="717" y="176"/>
                      </a:lnTo>
                      <a:lnTo>
                        <a:pt x="714" y="178"/>
                      </a:lnTo>
                      <a:lnTo>
                        <a:pt x="711" y="179"/>
                      </a:lnTo>
                      <a:lnTo>
                        <a:pt x="709" y="180"/>
                      </a:lnTo>
                      <a:lnTo>
                        <a:pt x="707" y="180"/>
                      </a:lnTo>
                      <a:lnTo>
                        <a:pt x="704" y="181"/>
                      </a:lnTo>
                      <a:lnTo>
                        <a:pt x="702" y="181"/>
                      </a:lnTo>
                      <a:lnTo>
                        <a:pt x="701" y="181"/>
                      </a:lnTo>
                      <a:lnTo>
                        <a:pt x="699" y="180"/>
                      </a:lnTo>
                      <a:lnTo>
                        <a:pt x="698" y="180"/>
                      </a:lnTo>
                      <a:lnTo>
                        <a:pt x="696" y="179"/>
                      </a:lnTo>
                      <a:lnTo>
                        <a:pt x="694" y="178"/>
                      </a:lnTo>
                      <a:lnTo>
                        <a:pt x="692" y="177"/>
                      </a:lnTo>
                      <a:lnTo>
                        <a:pt x="691" y="175"/>
                      </a:lnTo>
                      <a:lnTo>
                        <a:pt x="689" y="174"/>
                      </a:lnTo>
                      <a:lnTo>
                        <a:pt x="688" y="172"/>
                      </a:lnTo>
                      <a:lnTo>
                        <a:pt x="686" y="169"/>
                      </a:lnTo>
                      <a:lnTo>
                        <a:pt x="684" y="166"/>
                      </a:lnTo>
                      <a:lnTo>
                        <a:pt x="683" y="165"/>
                      </a:lnTo>
                      <a:lnTo>
                        <a:pt x="682" y="164"/>
                      </a:lnTo>
                      <a:lnTo>
                        <a:pt x="681" y="164"/>
                      </a:lnTo>
                      <a:lnTo>
                        <a:pt x="680" y="164"/>
                      </a:lnTo>
                      <a:lnTo>
                        <a:pt x="679" y="164"/>
                      </a:lnTo>
                      <a:lnTo>
                        <a:pt x="677" y="164"/>
                      </a:lnTo>
                      <a:lnTo>
                        <a:pt x="676" y="165"/>
                      </a:lnTo>
                      <a:lnTo>
                        <a:pt x="674" y="166"/>
                      </a:lnTo>
                      <a:lnTo>
                        <a:pt x="673" y="167"/>
                      </a:lnTo>
                      <a:lnTo>
                        <a:pt x="671" y="168"/>
                      </a:lnTo>
                      <a:lnTo>
                        <a:pt x="671" y="170"/>
                      </a:lnTo>
                      <a:lnTo>
                        <a:pt x="670" y="171"/>
                      </a:lnTo>
                      <a:lnTo>
                        <a:pt x="670" y="173"/>
                      </a:lnTo>
                      <a:lnTo>
                        <a:pt x="670" y="178"/>
                      </a:lnTo>
                      <a:lnTo>
                        <a:pt x="670" y="184"/>
                      </a:lnTo>
                      <a:lnTo>
                        <a:pt x="670" y="188"/>
                      </a:lnTo>
                      <a:lnTo>
                        <a:pt x="670" y="189"/>
                      </a:lnTo>
                      <a:lnTo>
                        <a:pt x="670" y="190"/>
                      </a:lnTo>
                      <a:lnTo>
                        <a:pt x="669" y="191"/>
                      </a:lnTo>
                      <a:lnTo>
                        <a:pt x="668" y="192"/>
                      </a:lnTo>
                      <a:lnTo>
                        <a:pt x="667" y="192"/>
                      </a:lnTo>
                      <a:lnTo>
                        <a:pt x="666" y="192"/>
                      </a:lnTo>
                      <a:lnTo>
                        <a:pt x="665" y="193"/>
                      </a:lnTo>
                      <a:lnTo>
                        <a:pt x="664" y="192"/>
                      </a:lnTo>
                      <a:lnTo>
                        <a:pt x="662" y="192"/>
                      </a:lnTo>
                      <a:lnTo>
                        <a:pt x="657" y="190"/>
                      </a:lnTo>
                      <a:lnTo>
                        <a:pt x="653" y="190"/>
                      </a:lnTo>
                      <a:lnTo>
                        <a:pt x="651" y="190"/>
                      </a:lnTo>
                      <a:lnTo>
                        <a:pt x="649" y="190"/>
                      </a:lnTo>
                      <a:lnTo>
                        <a:pt x="647" y="190"/>
                      </a:lnTo>
                      <a:lnTo>
                        <a:pt x="646" y="191"/>
                      </a:lnTo>
                      <a:lnTo>
                        <a:pt x="645" y="192"/>
                      </a:lnTo>
                      <a:lnTo>
                        <a:pt x="644" y="194"/>
                      </a:lnTo>
                      <a:lnTo>
                        <a:pt x="642" y="195"/>
                      </a:lnTo>
                      <a:lnTo>
                        <a:pt x="641" y="197"/>
                      </a:lnTo>
                      <a:lnTo>
                        <a:pt x="642" y="200"/>
                      </a:lnTo>
                      <a:lnTo>
                        <a:pt x="643" y="204"/>
                      </a:lnTo>
                      <a:lnTo>
                        <a:pt x="643" y="208"/>
                      </a:lnTo>
                      <a:lnTo>
                        <a:pt x="644" y="211"/>
                      </a:lnTo>
                      <a:lnTo>
                        <a:pt x="644" y="212"/>
                      </a:lnTo>
                      <a:lnTo>
                        <a:pt x="643" y="213"/>
                      </a:lnTo>
                      <a:lnTo>
                        <a:pt x="643" y="215"/>
                      </a:lnTo>
                      <a:lnTo>
                        <a:pt x="643" y="216"/>
                      </a:lnTo>
                      <a:lnTo>
                        <a:pt x="642" y="217"/>
                      </a:lnTo>
                      <a:lnTo>
                        <a:pt x="641" y="219"/>
                      </a:lnTo>
                      <a:lnTo>
                        <a:pt x="639" y="221"/>
                      </a:lnTo>
                      <a:lnTo>
                        <a:pt x="639" y="224"/>
                      </a:lnTo>
                      <a:lnTo>
                        <a:pt x="638" y="225"/>
                      </a:lnTo>
                      <a:lnTo>
                        <a:pt x="638" y="226"/>
                      </a:lnTo>
                      <a:lnTo>
                        <a:pt x="638" y="228"/>
                      </a:lnTo>
                      <a:lnTo>
                        <a:pt x="638" y="229"/>
                      </a:lnTo>
                      <a:lnTo>
                        <a:pt x="638" y="231"/>
                      </a:lnTo>
                      <a:lnTo>
                        <a:pt x="638" y="233"/>
                      </a:lnTo>
                      <a:lnTo>
                        <a:pt x="639" y="234"/>
                      </a:lnTo>
                      <a:lnTo>
                        <a:pt x="639" y="236"/>
                      </a:lnTo>
                      <a:lnTo>
                        <a:pt x="640" y="239"/>
                      </a:lnTo>
                      <a:lnTo>
                        <a:pt x="642" y="243"/>
                      </a:lnTo>
                      <a:lnTo>
                        <a:pt x="643" y="245"/>
                      </a:lnTo>
                      <a:lnTo>
                        <a:pt x="643" y="247"/>
                      </a:lnTo>
                      <a:lnTo>
                        <a:pt x="643" y="249"/>
                      </a:lnTo>
                      <a:lnTo>
                        <a:pt x="644" y="251"/>
                      </a:lnTo>
                      <a:lnTo>
                        <a:pt x="644" y="253"/>
                      </a:lnTo>
                      <a:lnTo>
                        <a:pt x="644" y="255"/>
                      </a:lnTo>
                      <a:lnTo>
                        <a:pt x="643" y="257"/>
                      </a:lnTo>
                      <a:lnTo>
                        <a:pt x="642" y="259"/>
                      </a:lnTo>
                      <a:lnTo>
                        <a:pt x="642" y="261"/>
                      </a:lnTo>
                      <a:lnTo>
                        <a:pt x="641" y="261"/>
                      </a:lnTo>
                      <a:lnTo>
                        <a:pt x="640" y="262"/>
                      </a:lnTo>
                      <a:lnTo>
                        <a:pt x="639" y="263"/>
                      </a:lnTo>
                      <a:lnTo>
                        <a:pt x="638" y="264"/>
                      </a:lnTo>
                      <a:lnTo>
                        <a:pt x="637" y="264"/>
                      </a:lnTo>
                      <a:lnTo>
                        <a:pt x="636" y="264"/>
                      </a:lnTo>
                      <a:lnTo>
                        <a:pt x="634" y="265"/>
                      </a:lnTo>
                      <a:lnTo>
                        <a:pt x="628" y="265"/>
                      </a:lnTo>
                      <a:lnTo>
                        <a:pt x="621" y="266"/>
                      </a:lnTo>
                      <a:lnTo>
                        <a:pt x="618" y="266"/>
                      </a:lnTo>
                      <a:lnTo>
                        <a:pt x="614" y="267"/>
                      </a:lnTo>
                      <a:lnTo>
                        <a:pt x="613" y="267"/>
                      </a:lnTo>
                      <a:lnTo>
                        <a:pt x="612" y="267"/>
                      </a:lnTo>
                      <a:lnTo>
                        <a:pt x="610" y="268"/>
                      </a:lnTo>
                      <a:lnTo>
                        <a:pt x="609" y="269"/>
                      </a:lnTo>
                      <a:lnTo>
                        <a:pt x="608" y="270"/>
                      </a:lnTo>
                      <a:lnTo>
                        <a:pt x="608" y="271"/>
                      </a:lnTo>
                      <a:lnTo>
                        <a:pt x="607" y="272"/>
                      </a:lnTo>
                      <a:lnTo>
                        <a:pt x="606" y="273"/>
                      </a:lnTo>
                      <a:lnTo>
                        <a:pt x="606" y="275"/>
                      </a:lnTo>
                      <a:lnTo>
                        <a:pt x="606" y="277"/>
                      </a:lnTo>
                      <a:lnTo>
                        <a:pt x="606" y="278"/>
                      </a:lnTo>
                      <a:lnTo>
                        <a:pt x="606" y="281"/>
                      </a:lnTo>
                      <a:lnTo>
                        <a:pt x="607" y="284"/>
                      </a:lnTo>
                      <a:lnTo>
                        <a:pt x="607" y="287"/>
                      </a:lnTo>
                      <a:lnTo>
                        <a:pt x="606" y="290"/>
                      </a:lnTo>
                      <a:lnTo>
                        <a:pt x="606" y="292"/>
                      </a:lnTo>
                      <a:lnTo>
                        <a:pt x="605" y="294"/>
                      </a:lnTo>
                      <a:lnTo>
                        <a:pt x="604" y="296"/>
                      </a:lnTo>
                      <a:lnTo>
                        <a:pt x="603" y="297"/>
                      </a:lnTo>
                      <a:lnTo>
                        <a:pt x="602" y="299"/>
                      </a:lnTo>
                      <a:lnTo>
                        <a:pt x="600" y="302"/>
                      </a:lnTo>
                      <a:lnTo>
                        <a:pt x="598" y="304"/>
                      </a:lnTo>
                      <a:lnTo>
                        <a:pt x="597" y="306"/>
                      </a:lnTo>
                      <a:lnTo>
                        <a:pt x="596" y="307"/>
                      </a:lnTo>
                      <a:lnTo>
                        <a:pt x="596" y="309"/>
                      </a:lnTo>
                      <a:lnTo>
                        <a:pt x="596" y="311"/>
                      </a:lnTo>
                      <a:lnTo>
                        <a:pt x="596" y="312"/>
                      </a:lnTo>
                      <a:lnTo>
                        <a:pt x="596" y="313"/>
                      </a:lnTo>
                      <a:lnTo>
                        <a:pt x="596" y="314"/>
                      </a:lnTo>
                      <a:lnTo>
                        <a:pt x="597" y="315"/>
                      </a:lnTo>
                      <a:lnTo>
                        <a:pt x="598" y="316"/>
                      </a:lnTo>
                      <a:lnTo>
                        <a:pt x="599" y="318"/>
                      </a:lnTo>
                      <a:lnTo>
                        <a:pt x="603" y="321"/>
                      </a:lnTo>
                      <a:lnTo>
                        <a:pt x="607" y="324"/>
                      </a:lnTo>
                      <a:lnTo>
                        <a:pt x="609" y="325"/>
                      </a:lnTo>
                      <a:lnTo>
                        <a:pt x="610" y="327"/>
                      </a:lnTo>
                      <a:lnTo>
                        <a:pt x="612" y="330"/>
                      </a:lnTo>
                      <a:lnTo>
                        <a:pt x="614" y="333"/>
                      </a:lnTo>
                      <a:lnTo>
                        <a:pt x="614" y="334"/>
                      </a:lnTo>
                      <a:lnTo>
                        <a:pt x="615" y="336"/>
                      </a:lnTo>
                      <a:lnTo>
                        <a:pt x="616" y="338"/>
                      </a:lnTo>
                      <a:lnTo>
                        <a:pt x="616" y="339"/>
                      </a:lnTo>
                      <a:lnTo>
                        <a:pt x="616" y="342"/>
                      </a:lnTo>
                      <a:lnTo>
                        <a:pt x="616" y="344"/>
                      </a:lnTo>
                      <a:lnTo>
                        <a:pt x="616" y="346"/>
                      </a:lnTo>
                      <a:lnTo>
                        <a:pt x="616" y="349"/>
                      </a:lnTo>
                      <a:lnTo>
                        <a:pt x="616" y="352"/>
                      </a:lnTo>
                      <a:lnTo>
                        <a:pt x="615" y="356"/>
                      </a:lnTo>
                      <a:lnTo>
                        <a:pt x="614" y="359"/>
                      </a:lnTo>
                      <a:lnTo>
                        <a:pt x="612" y="362"/>
                      </a:lnTo>
                      <a:lnTo>
                        <a:pt x="611" y="364"/>
                      </a:lnTo>
                      <a:lnTo>
                        <a:pt x="609" y="367"/>
                      </a:lnTo>
                      <a:lnTo>
                        <a:pt x="607" y="369"/>
                      </a:lnTo>
                      <a:lnTo>
                        <a:pt x="605" y="370"/>
                      </a:lnTo>
                      <a:lnTo>
                        <a:pt x="601" y="374"/>
                      </a:lnTo>
                      <a:lnTo>
                        <a:pt x="596" y="378"/>
                      </a:lnTo>
                      <a:lnTo>
                        <a:pt x="594" y="380"/>
                      </a:lnTo>
                      <a:lnTo>
                        <a:pt x="592" y="381"/>
                      </a:lnTo>
                      <a:lnTo>
                        <a:pt x="590" y="384"/>
                      </a:lnTo>
                      <a:lnTo>
                        <a:pt x="589" y="386"/>
                      </a:lnTo>
                      <a:lnTo>
                        <a:pt x="588" y="388"/>
                      </a:lnTo>
                      <a:lnTo>
                        <a:pt x="588" y="389"/>
                      </a:lnTo>
                      <a:lnTo>
                        <a:pt x="588" y="390"/>
                      </a:lnTo>
                      <a:lnTo>
                        <a:pt x="588" y="391"/>
                      </a:lnTo>
                      <a:lnTo>
                        <a:pt x="588" y="393"/>
                      </a:lnTo>
                      <a:lnTo>
                        <a:pt x="588" y="394"/>
                      </a:lnTo>
                      <a:lnTo>
                        <a:pt x="589" y="395"/>
                      </a:lnTo>
                      <a:lnTo>
                        <a:pt x="589" y="396"/>
                      </a:lnTo>
                      <a:lnTo>
                        <a:pt x="590" y="396"/>
                      </a:lnTo>
                      <a:lnTo>
                        <a:pt x="591" y="396"/>
                      </a:lnTo>
                      <a:lnTo>
                        <a:pt x="592" y="397"/>
                      </a:lnTo>
                      <a:lnTo>
                        <a:pt x="593" y="397"/>
                      </a:lnTo>
                      <a:lnTo>
                        <a:pt x="595" y="397"/>
                      </a:lnTo>
                      <a:lnTo>
                        <a:pt x="599" y="398"/>
                      </a:lnTo>
                      <a:lnTo>
                        <a:pt x="603" y="398"/>
                      </a:lnTo>
                      <a:lnTo>
                        <a:pt x="605" y="398"/>
                      </a:lnTo>
                      <a:lnTo>
                        <a:pt x="606" y="398"/>
                      </a:lnTo>
                      <a:lnTo>
                        <a:pt x="607" y="398"/>
                      </a:lnTo>
                      <a:lnTo>
                        <a:pt x="608" y="399"/>
                      </a:lnTo>
                      <a:lnTo>
                        <a:pt x="609" y="401"/>
                      </a:lnTo>
                      <a:lnTo>
                        <a:pt x="610" y="403"/>
                      </a:lnTo>
                      <a:lnTo>
                        <a:pt x="610" y="405"/>
                      </a:lnTo>
                      <a:lnTo>
                        <a:pt x="610" y="407"/>
                      </a:lnTo>
                      <a:lnTo>
                        <a:pt x="610" y="409"/>
                      </a:lnTo>
                      <a:lnTo>
                        <a:pt x="609" y="410"/>
                      </a:lnTo>
                      <a:lnTo>
                        <a:pt x="609" y="412"/>
                      </a:lnTo>
                      <a:lnTo>
                        <a:pt x="608" y="414"/>
                      </a:lnTo>
                      <a:lnTo>
                        <a:pt x="607" y="417"/>
                      </a:lnTo>
                      <a:lnTo>
                        <a:pt x="605" y="420"/>
                      </a:lnTo>
                      <a:lnTo>
                        <a:pt x="605" y="421"/>
                      </a:lnTo>
                      <a:lnTo>
                        <a:pt x="604" y="423"/>
                      </a:lnTo>
                      <a:lnTo>
                        <a:pt x="604" y="424"/>
                      </a:lnTo>
                      <a:lnTo>
                        <a:pt x="604" y="426"/>
                      </a:lnTo>
                      <a:lnTo>
                        <a:pt x="605" y="428"/>
                      </a:lnTo>
                      <a:lnTo>
                        <a:pt x="606" y="431"/>
                      </a:lnTo>
                      <a:lnTo>
                        <a:pt x="607" y="433"/>
                      </a:lnTo>
                      <a:lnTo>
                        <a:pt x="607" y="434"/>
                      </a:lnTo>
                      <a:lnTo>
                        <a:pt x="608" y="437"/>
                      </a:lnTo>
                      <a:lnTo>
                        <a:pt x="608" y="439"/>
                      </a:lnTo>
                      <a:lnTo>
                        <a:pt x="608" y="441"/>
                      </a:lnTo>
                      <a:lnTo>
                        <a:pt x="608" y="443"/>
                      </a:lnTo>
                      <a:lnTo>
                        <a:pt x="607" y="444"/>
                      </a:lnTo>
                      <a:lnTo>
                        <a:pt x="607" y="445"/>
                      </a:lnTo>
                      <a:lnTo>
                        <a:pt x="606" y="447"/>
                      </a:lnTo>
                      <a:lnTo>
                        <a:pt x="605" y="448"/>
                      </a:lnTo>
                      <a:lnTo>
                        <a:pt x="604" y="449"/>
                      </a:lnTo>
                      <a:lnTo>
                        <a:pt x="603" y="450"/>
                      </a:lnTo>
                      <a:lnTo>
                        <a:pt x="602" y="451"/>
                      </a:lnTo>
                      <a:lnTo>
                        <a:pt x="600" y="451"/>
                      </a:lnTo>
                      <a:lnTo>
                        <a:pt x="598" y="452"/>
                      </a:lnTo>
                      <a:lnTo>
                        <a:pt x="596" y="453"/>
                      </a:lnTo>
                      <a:lnTo>
                        <a:pt x="594" y="454"/>
                      </a:lnTo>
                      <a:lnTo>
                        <a:pt x="592" y="454"/>
                      </a:lnTo>
                      <a:lnTo>
                        <a:pt x="589" y="455"/>
                      </a:lnTo>
                      <a:lnTo>
                        <a:pt x="588" y="456"/>
                      </a:lnTo>
                      <a:lnTo>
                        <a:pt x="586" y="458"/>
                      </a:lnTo>
                      <a:lnTo>
                        <a:pt x="584" y="459"/>
                      </a:lnTo>
                      <a:lnTo>
                        <a:pt x="582" y="463"/>
                      </a:lnTo>
                      <a:lnTo>
                        <a:pt x="579" y="467"/>
                      </a:lnTo>
                      <a:lnTo>
                        <a:pt x="577" y="469"/>
                      </a:lnTo>
                      <a:lnTo>
                        <a:pt x="576" y="470"/>
                      </a:lnTo>
                      <a:lnTo>
                        <a:pt x="574" y="472"/>
                      </a:lnTo>
                      <a:lnTo>
                        <a:pt x="571" y="473"/>
                      </a:lnTo>
                      <a:lnTo>
                        <a:pt x="568" y="475"/>
                      </a:lnTo>
                      <a:lnTo>
                        <a:pt x="565" y="476"/>
                      </a:lnTo>
                      <a:lnTo>
                        <a:pt x="564" y="476"/>
                      </a:lnTo>
                      <a:lnTo>
                        <a:pt x="562" y="476"/>
                      </a:lnTo>
                      <a:lnTo>
                        <a:pt x="560" y="476"/>
                      </a:lnTo>
                      <a:lnTo>
                        <a:pt x="557" y="477"/>
                      </a:lnTo>
                      <a:lnTo>
                        <a:pt x="554" y="477"/>
                      </a:lnTo>
                      <a:lnTo>
                        <a:pt x="552" y="476"/>
                      </a:lnTo>
                      <a:lnTo>
                        <a:pt x="549" y="476"/>
                      </a:lnTo>
                      <a:lnTo>
                        <a:pt x="547" y="475"/>
                      </a:lnTo>
                      <a:lnTo>
                        <a:pt x="543" y="474"/>
                      </a:lnTo>
                      <a:lnTo>
                        <a:pt x="540" y="472"/>
                      </a:lnTo>
                      <a:lnTo>
                        <a:pt x="536" y="470"/>
                      </a:lnTo>
                      <a:lnTo>
                        <a:pt x="532" y="469"/>
                      </a:lnTo>
                      <a:lnTo>
                        <a:pt x="530" y="468"/>
                      </a:lnTo>
                      <a:lnTo>
                        <a:pt x="528" y="468"/>
                      </a:lnTo>
                      <a:lnTo>
                        <a:pt x="525" y="467"/>
                      </a:lnTo>
                      <a:lnTo>
                        <a:pt x="522" y="467"/>
                      </a:lnTo>
                      <a:lnTo>
                        <a:pt x="514" y="468"/>
                      </a:lnTo>
                      <a:lnTo>
                        <a:pt x="507" y="468"/>
                      </a:lnTo>
                      <a:lnTo>
                        <a:pt x="501" y="468"/>
                      </a:lnTo>
                      <a:lnTo>
                        <a:pt x="496" y="468"/>
                      </a:lnTo>
                      <a:lnTo>
                        <a:pt x="491" y="468"/>
                      </a:lnTo>
                      <a:lnTo>
                        <a:pt x="487" y="468"/>
                      </a:lnTo>
                      <a:lnTo>
                        <a:pt x="482" y="468"/>
                      </a:lnTo>
                      <a:lnTo>
                        <a:pt x="476" y="469"/>
                      </a:lnTo>
                      <a:lnTo>
                        <a:pt x="472" y="468"/>
                      </a:lnTo>
                      <a:lnTo>
                        <a:pt x="464" y="468"/>
                      </a:lnTo>
                      <a:lnTo>
                        <a:pt x="462" y="468"/>
                      </a:lnTo>
                      <a:lnTo>
                        <a:pt x="460" y="469"/>
                      </a:lnTo>
                      <a:lnTo>
                        <a:pt x="458" y="469"/>
                      </a:lnTo>
                      <a:lnTo>
                        <a:pt x="456" y="470"/>
                      </a:lnTo>
                      <a:lnTo>
                        <a:pt x="454" y="470"/>
                      </a:lnTo>
                      <a:lnTo>
                        <a:pt x="452" y="472"/>
                      </a:lnTo>
                      <a:lnTo>
                        <a:pt x="451" y="473"/>
                      </a:lnTo>
                      <a:lnTo>
                        <a:pt x="449" y="474"/>
                      </a:lnTo>
                      <a:lnTo>
                        <a:pt x="448" y="475"/>
                      </a:lnTo>
                      <a:lnTo>
                        <a:pt x="448" y="477"/>
                      </a:lnTo>
                      <a:lnTo>
                        <a:pt x="447" y="478"/>
                      </a:lnTo>
                      <a:lnTo>
                        <a:pt x="446" y="479"/>
                      </a:lnTo>
                      <a:lnTo>
                        <a:pt x="445" y="482"/>
                      </a:lnTo>
                      <a:lnTo>
                        <a:pt x="443" y="485"/>
                      </a:lnTo>
                      <a:lnTo>
                        <a:pt x="443" y="486"/>
                      </a:lnTo>
                      <a:lnTo>
                        <a:pt x="442" y="487"/>
                      </a:lnTo>
                      <a:lnTo>
                        <a:pt x="441" y="488"/>
                      </a:lnTo>
                      <a:lnTo>
                        <a:pt x="440" y="489"/>
                      </a:lnTo>
                      <a:lnTo>
                        <a:pt x="439" y="490"/>
                      </a:lnTo>
                      <a:lnTo>
                        <a:pt x="438" y="490"/>
                      </a:lnTo>
                      <a:lnTo>
                        <a:pt x="437" y="491"/>
                      </a:lnTo>
                      <a:lnTo>
                        <a:pt x="435" y="491"/>
                      </a:lnTo>
                      <a:lnTo>
                        <a:pt x="434" y="491"/>
                      </a:lnTo>
                      <a:lnTo>
                        <a:pt x="433" y="490"/>
                      </a:lnTo>
                      <a:lnTo>
                        <a:pt x="432" y="489"/>
                      </a:lnTo>
                      <a:lnTo>
                        <a:pt x="431" y="488"/>
                      </a:lnTo>
                      <a:lnTo>
                        <a:pt x="429" y="486"/>
                      </a:lnTo>
                      <a:lnTo>
                        <a:pt x="427" y="484"/>
                      </a:lnTo>
                      <a:lnTo>
                        <a:pt x="426" y="482"/>
                      </a:lnTo>
                      <a:lnTo>
                        <a:pt x="425" y="481"/>
                      </a:lnTo>
                      <a:lnTo>
                        <a:pt x="423" y="481"/>
                      </a:lnTo>
                      <a:lnTo>
                        <a:pt x="422" y="481"/>
                      </a:lnTo>
                      <a:lnTo>
                        <a:pt x="421" y="481"/>
                      </a:lnTo>
                      <a:lnTo>
                        <a:pt x="419" y="481"/>
                      </a:lnTo>
                      <a:lnTo>
                        <a:pt x="419" y="482"/>
                      </a:lnTo>
                      <a:lnTo>
                        <a:pt x="417" y="483"/>
                      </a:lnTo>
                      <a:lnTo>
                        <a:pt x="414" y="485"/>
                      </a:lnTo>
                      <a:lnTo>
                        <a:pt x="413" y="487"/>
                      </a:lnTo>
                      <a:lnTo>
                        <a:pt x="411" y="488"/>
                      </a:lnTo>
                      <a:lnTo>
                        <a:pt x="410" y="489"/>
                      </a:lnTo>
                      <a:lnTo>
                        <a:pt x="408" y="489"/>
                      </a:lnTo>
                      <a:lnTo>
                        <a:pt x="404" y="491"/>
                      </a:lnTo>
                      <a:lnTo>
                        <a:pt x="399" y="492"/>
                      </a:lnTo>
                      <a:lnTo>
                        <a:pt x="395" y="493"/>
                      </a:lnTo>
                      <a:lnTo>
                        <a:pt x="390" y="493"/>
                      </a:lnTo>
                      <a:lnTo>
                        <a:pt x="386" y="494"/>
                      </a:lnTo>
                      <a:lnTo>
                        <a:pt x="381" y="494"/>
                      </a:lnTo>
                      <a:lnTo>
                        <a:pt x="379" y="494"/>
                      </a:lnTo>
                      <a:lnTo>
                        <a:pt x="376" y="494"/>
                      </a:lnTo>
                      <a:lnTo>
                        <a:pt x="373" y="494"/>
                      </a:lnTo>
                      <a:lnTo>
                        <a:pt x="369" y="494"/>
                      </a:lnTo>
                      <a:lnTo>
                        <a:pt x="367" y="495"/>
                      </a:lnTo>
                      <a:lnTo>
                        <a:pt x="364" y="496"/>
                      </a:lnTo>
                      <a:lnTo>
                        <a:pt x="362" y="496"/>
                      </a:lnTo>
                      <a:lnTo>
                        <a:pt x="360" y="498"/>
                      </a:lnTo>
                      <a:lnTo>
                        <a:pt x="357" y="499"/>
                      </a:lnTo>
                      <a:lnTo>
                        <a:pt x="355" y="500"/>
                      </a:lnTo>
                      <a:lnTo>
                        <a:pt x="352" y="502"/>
                      </a:lnTo>
                      <a:lnTo>
                        <a:pt x="350" y="505"/>
                      </a:lnTo>
                      <a:lnTo>
                        <a:pt x="344" y="525"/>
                      </a:lnTo>
                      <a:lnTo>
                        <a:pt x="343" y="527"/>
                      </a:lnTo>
                      <a:lnTo>
                        <a:pt x="342" y="528"/>
                      </a:lnTo>
                      <a:lnTo>
                        <a:pt x="341" y="530"/>
                      </a:lnTo>
                      <a:lnTo>
                        <a:pt x="340" y="531"/>
                      </a:lnTo>
                      <a:lnTo>
                        <a:pt x="339" y="531"/>
                      </a:lnTo>
                      <a:lnTo>
                        <a:pt x="338" y="532"/>
                      </a:lnTo>
                      <a:lnTo>
                        <a:pt x="337" y="533"/>
                      </a:lnTo>
                      <a:lnTo>
                        <a:pt x="336" y="533"/>
                      </a:lnTo>
                      <a:lnTo>
                        <a:pt x="332" y="534"/>
                      </a:lnTo>
                      <a:lnTo>
                        <a:pt x="328" y="534"/>
                      </a:lnTo>
                      <a:lnTo>
                        <a:pt x="326" y="535"/>
                      </a:lnTo>
                      <a:lnTo>
                        <a:pt x="323" y="536"/>
                      </a:lnTo>
                      <a:lnTo>
                        <a:pt x="322" y="537"/>
                      </a:lnTo>
                      <a:lnTo>
                        <a:pt x="321" y="538"/>
                      </a:lnTo>
                      <a:lnTo>
                        <a:pt x="320" y="539"/>
                      </a:lnTo>
                      <a:lnTo>
                        <a:pt x="319" y="540"/>
                      </a:lnTo>
                      <a:lnTo>
                        <a:pt x="317" y="541"/>
                      </a:lnTo>
                      <a:lnTo>
                        <a:pt x="316" y="543"/>
                      </a:lnTo>
                      <a:lnTo>
                        <a:pt x="315" y="545"/>
                      </a:lnTo>
                      <a:lnTo>
                        <a:pt x="314" y="547"/>
                      </a:lnTo>
                      <a:lnTo>
                        <a:pt x="312" y="549"/>
                      </a:lnTo>
                      <a:lnTo>
                        <a:pt x="311" y="552"/>
                      </a:lnTo>
                      <a:lnTo>
                        <a:pt x="310" y="555"/>
                      </a:lnTo>
                      <a:lnTo>
                        <a:pt x="308" y="559"/>
                      </a:lnTo>
                      <a:lnTo>
                        <a:pt x="308" y="558"/>
                      </a:lnTo>
                      <a:lnTo>
                        <a:pt x="306" y="556"/>
                      </a:lnTo>
                      <a:lnTo>
                        <a:pt x="305" y="555"/>
                      </a:lnTo>
                      <a:lnTo>
                        <a:pt x="304" y="555"/>
                      </a:lnTo>
                      <a:lnTo>
                        <a:pt x="302" y="553"/>
                      </a:lnTo>
                      <a:lnTo>
                        <a:pt x="299" y="552"/>
                      </a:lnTo>
                      <a:lnTo>
                        <a:pt x="296" y="550"/>
                      </a:lnTo>
                      <a:lnTo>
                        <a:pt x="293" y="549"/>
                      </a:lnTo>
                      <a:lnTo>
                        <a:pt x="290" y="549"/>
                      </a:lnTo>
                      <a:lnTo>
                        <a:pt x="287" y="548"/>
                      </a:lnTo>
                      <a:lnTo>
                        <a:pt x="284" y="547"/>
                      </a:lnTo>
                      <a:lnTo>
                        <a:pt x="281" y="546"/>
                      </a:lnTo>
                      <a:lnTo>
                        <a:pt x="279" y="545"/>
                      </a:lnTo>
                      <a:lnTo>
                        <a:pt x="276" y="544"/>
                      </a:lnTo>
                      <a:lnTo>
                        <a:pt x="274" y="543"/>
                      </a:lnTo>
                      <a:lnTo>
                        <a:pt x="272" y="542"/>
                      </a:lnTo>
                      <a:lnTo>
                        <a:pt x="271" y="541"/>
                      </a:lnTo>
                      <a:lnTo>
                        <a:pt x="270" y="540"/>
                      </a:lnTo>
                      <a:lnTo>
                        <a:pt x="269" y="540"/>
                      </a:lnTo>
                      <a:lnTo>
                        <a:pt x="269" y="539"/>
                      </a:lnTo>
                      <a:lnTo>
                        <a:pt x="268" y="538"/>
                      </a:lnTo>
                      <a:lnTo>
                        <a:pt x="268" y="537"/>
                      </a:lnTo>
                      <a:lnTo>
                        <a:pt x="267" y="536"/>
                      </a:lnTo>
                      <a:lnTo>
                        <a:pt x="266" y="535"/>
                      </a:lnTo>
                      <a:lnTo>
                        <a:pt x="263" y="534"/>
                      </a:lnTo>
                      <a:lnTo>
                        <a:pt x="260" y="533"/>
                      </a:lnTo>
                      <a:lnTo>
                        <a:pt x="257" y="533"/>
                      </a:lnTo>
                      <a:lnTo>
                        <a:pt x="253" y="532"/>
                      </a:lnTo>
                      <a:lnTo>
                        <a:pt x="249" y="532"/>
                      </a:lnTo>
                      <a:lnTo>
                        <a:pt x="245" y="531"/>
                      </a:lnTo>
                      <a:lnTo>
                        <a:pt x="237" y="530"/>
                      </a:lnTo>
                      <a:lnTo>
                        <a:pt x="229" y="529"/>
                      </a:lnTo>
                      <a:lnTo>
                        <a:pt x="226" y="528"/>
                      </a:lnTo>
                      <a:lnTo>
                        <a:pt x="223" y="527"/>
                      </a:lnTo>
                      <a:lnTo>
                        <a:pt x="222" y="527"/>
                      </a:lnTo>
                      <a:lnTo>
                        <a:pt x="221" y="526"/>
                      </a:lnTo>
                      <a:lnTo>
                        <a:pt x="220" y="526"/>
                      </a:lnTo>
                      <a:lnTo>
                        <a:pt x="219" y="525"/>
                      </a:lnTo>
                      <a:lnTo>
                        <a:pt x="216" y="521"/>
                      </a:lnTo>
                      <a:lnTo>
                        <a:pt x="213" y="518"/>
                      </a:lnTo>
                      <a:lnTo>
                        <a:pt x="210" y="515"/>
                      </a:lnTo>
                      <a:lnTo>
                        <a:pt x="207" y="513"/>
                      </a:lnTo>
                      <a:lnTo>
                        <a:pt x="204" y="512"/>
                      </a:lnTo>
                      <a:lnTo>
                        <a:pt x="202" y="511"/>
                      </a:lnTo>
                      <a:lnTo>
                        <a:pt x="199" y="510"/>
                      </a:lnTo>
                      <a:lnTo>
                        <a:pt x="197" y="510"/>
                      </a:lnTo>
                      <a:lnTo>
                        <a:pt x="195" y="509"/>
                      </a:lnTo>
                      <a:lnTo>
                        <a:pt x="193" y="509"/>
                      </a:lnTo>
                      <a:lnTo>
                        <a:pt x="191" y="508"/>
                      </a:lnTo>
                      <a:lnTo>
                        <a:pt x="189" y="508"/>
                      </a:lnTo>
                      <a:lnTo>
                        <a:pt x="188" y="507"/>
                      </a:lnTo>
                      <a:lnTo>
                        <a:pt x="186" y="506"/>
                      </a:lnTo>
                      <a:lnTo>
                        <a:pt x="185" y="504"/>
                      </a:lnTo>
                      <a:lnTo>
                        <a:pt x="183" y="501"/>
                      </a:lnTo>
                      <a:lnTo>
                        <a:pt x="180" y="501"/>
                      </a:lnTo>
                      <a:lnTo>
                        <a:pt x="177" y="500"/>
                      </a:lnTo>
                      <a:lnTo>
                        <a:pt x="174" y="500"/>
                      </a:lnTo>
                      <a:lnTo>
                        <a:pt x="170" y="499"/>
                      </a:lnTo>
                      <a:lnTo>
                        <a:pt x="163" y="498"/>
                      </a:lnTo>
                      <a:lnTo>
                        <a:pt x="155" y="498"/>
                      </a:lnTo>
                      <a:lnTo>
                        <a:pt x="152" y="497"/>
                      </a:lnTo>
                      <a:lnTo>
                        <a:pt x="149" y="497"/>
                      </a:lnTo>
                      <a:lnTo>
                        <a:pt x="146" y="496"/>
                      </a:lnTo>
                      <a:lnTo>
                        <a:pt x="144" y="495"/>
                      </a:lnTo>
                      <a:lnTo>
                        <a:pt x="143" y="494"/>
                      </a:lnTo>
                      <a:lnTo>
                        <a:pt x="142" y="494"/>
                      </a:lnTo>
                      <a:lnTo>
                        <a:pt x="141" y="493"/>
                      </a:lnTo>
                      <a:lnTo>
                        <a:pt x="141" y="492"/>
                      </a:lnTo>
                      <a:lnTo>
                        <a:pt x="140" y="492"/>
                      </a:lnTo>
                      <a:lnTo>
                        <a:pt x="140" y="491"/>
                      </a:lnTo>
                      <a:lnTo>
                        <a:pt x="140" y="490"/>
                      </a:lnTo>
                      <a:lnTo>
                        <a:pt x="140" y="489"/>
                      </a:lnTo>
                      <a:lnTo>
                        <a:pt x="140" y="487"/>
                      </a:lnTo>
                      <a:lnTo>
                        <a:pt x="141" y="486"/>
                      </a:lnTo>
                      <a:lnTo>
                        <a:pt x="142" y="485"/>
                      </a:lnTo>
                      <a:lnTo>
                        <a:pt x="142" y="484"/>
                      </a:lnTo>
                      <a:lnTo>
                        <a:pt x="144" y="482"/>
                      </a:lnTo>
                      <a:lnTo>
                        <a:pt x="146" y="481"/>
                      </a:lnTo>
                      <a:lnTo>
                        <a:pt x="147" y="480"/>
                      </a:lnTo>
                      <a:lnTo>
                        <a:pt x="147" y="479"/>
                      </a:lnTo>
                      <a:lnTo>
                        <a:pt x="148" y="479"/>
                      </a:lnTo>
                      <a:lnTo>
                        <a:pt x="149" y="478"/>
                      </a:lnTo>
                      <a:lnTo>
                        <a:pt x="149" y="477"/>
                      </a:lnTo>
                      <a:lnTo>
                        <a:pt x="150" y="475"/>
                      </a:lnTo>
                      <a:lnTo>
                        <a:pt x="150" y="474"/>
                      </a:lnTo>
                      <a:lnTo>
                        <a:pt x="150" y="472"/>
                      </a:lnTo>
                      <a:lnTo>
                        <a:pt x="150" y="471"/>
                      </a:lnTo>
                      <a:lnTo>
                        <a:pt x="149" y="470"/>
                      </a:lnTo>
                      <a:lnTo>
                        <a:pt x="148" y="470"/>
                      </a:lnTo>
                      <a:lnTo>
                        <a:pt x="146" y="469"/>
                      </a:lnTo>
                      <a:lnTo>
                        <a:pt x="144" y="469"/>
                      </a:lnTo>
                      <a:lnTo>
                        <a:pt x="141" y="469"/>
                      </a:lnTo>
                      <a:lnTo>
                        <a:pt x="138" y="469"/>
                      </a:lnTo>
                      <a:lnTo>
                        <a:pt x="134" y="469"/>
                      </a:lnTo>
                      <a:lnTo>
                        <a:pt x="131" y="469"/>
                      </a:lnTo>
                      <a:lnTo>
                        <a:pt x="130" y="468"/>
                      </a:lnTo>
                      <a:lnTo>
                        <a:pt x="128" y="468"/>
                      </a:lnTo>
                      <a:lnTo>
                        <a:pt x="127" y="467"/>
                      </a:lnTo>
                      <a:lnTo>
                        <a:pt x="125" y="467"/>
                      </a:lnTo>
                      <a:lnTo>
                        <a:pt x="124" y="466"/>
                      </a:lnTo>
                      <a:lnTo>
                        <a:pt x="123" y="465"/>
                      </a:lnTo>
                      <a:lnTo>
                        <a:pt x="122" y="464"/>
                      </a:lnTo>
                      <a:lnTo>
                        <a:pt x="122" y="462"/>
                      </a:lnTo>
                      <a:lnTo>
                        <a:pt x="121" y="460"/>
                      </a:lnTo>
                      <a:lnTo>
                        <a:pt x="121" y="458"/>
                      </a:lnTo>
                      <a:lnTo>
                        <a:pt x="121" y="456"/>
                      </a:lnTo>
                      <a:lnTo>
                        <a:pt x="121" y="454"/>
                      </a:lnTo>
                      <a:lnTo>
                        <a:pt x="122" y="451"/>
                      </a:lnTo>
                      <a:lnTo>
                        <a:pt x="123" y="448"/>
                      </a:lnTo>
                      <a:lnTo>
                        <a:pt x="124" y="445"/>
                      </a:lnTo>
                      <a:lnTo>
                        <a:pt x="126" y="441"/>
                      </a:lnTo>
                      <a:lnTo>
                        <a:pt x="125" y="426"/>
                      </a:lnTo>
                      <a:lnTo>
                        <a:pt x="125" y="424"/>
                      </a:lnTo>
                      <a:lnTo>
                        <a:pt x="125" y="422"/>
                      </a:lnTo>
                      <a:lnTo>
                        <a:pt x="124" y="420"/>
                      </a:lnTo>
                      <a:lnTo>
                        <a:pt x="124" y="418"/>
                      </a:lnTo>
                      <a:lnTo>
                        <a:pt x="122" y="414"/>
                      </a:lnTo>
                      <a:lnTo>
                        <a:pt x="119" y="411"/>
                      </a:lnTo>
                      <a:lnTo>
                        <a:pt x="117" y="408"/>
                      </a:lnTo>
                      <a:lnTo>
                        <a:pt x="115" y="404"/>
                      </a:lnTo>
                      <a:lnTo>
                        <a:pt x="115" y="402"/>
                      </a:lnTo>
                      <a:lnTo>
                        <a:pt x="114" y="400"/>
                      </a:lnTo>
                      <a:lnTo>
                        <a:pt x="114" y="398"/>
                      </a:lnTo>
                      <a:lnTo>
                        <a:pt x="114" y="396"/>
                      </a:lnTo>
                      <a:lnTo>
                        <a:pt x="114" y="392"/>
                      </a:lnTo>
                      <a:lnTo>
                        <a:pt x="115" y="389"/>
                      </a:lnTo>
                      <a:lnTo>
                        <a:pt x="115" y="386"/>
                      </a:lnTo>
                      <a:lnTo>
                        <a:pt x="116" y="384"/>
                      </a:lnTo>
                      <a:lnTo>
                        <a:pt x="117" y="382"/>
                      </a:lnTo>
                      <a:lnTo>
                        <a:pt x="118" y="380"/>
                      </a:lnTo>
                      <a:lnTo>
                        <a:pt x="119" y="379"/>
                      </a:lnTo>
                      <a:lnTo>
                        <a:pt x="120" y="377"/>
                      </a:lnTo>
                      <a:lnTo>
                        <a:pt x="122" y="375"/>
                      </a:lnTo>
                      <a:lnTo>
                        <a:pt x="123" y="373"/>
                      </a:lnTo>
                      <a:lnTo>
                        <a:pt x="124" y="372"/>
                      </a:lnTo>
                      <a:lnTo>
                        <a:pt x="125" y="370"/>
                      </a:lnTo>
                      <a:lnTo>
                        <a:pt x="126" y="369"/>
                      </a:lnTo>
                      <a:lnTo>
                        <a:pt x="126" y="367"/>
                      </a:lnTo>
                      <a:lnTo>
                        <a:pt x="127" y="363"/>
                      </a:lnTo>
                      <a:lnTo>
                        <a:pt x="127" y="360"/>
                      </a:lnTo>
                      <a:lnTo>
                        <a:pt x="128" y="358"/>
                      </a:lnTo>
                      <a:lnTo>
                        <a:pt x="129" y="355"/>
                      </a:lnTo>
                      <a:lnTo>
                        <a:pt x="130" y="353"/>
                      </a:lnTo>
                      <a:lnTo>
                        <a:pt x="131" y="351"/>
                      </a:lnTo>
                      <a:lnTo>
                        <a:pt x="132" y="350"/>
                      </a:lnTo>
                      <a:lnTo>
                        <a:pt x="133" y="348"/>
                      </a:lnTo>
                      <a:lnTo>
                        <a:pt x="134" y="347"/>
                      </a:lnTo>
                      <a:lnTo>
                        <a:pt x="135" y="345"/>
                      </a:lnTo>
                      <a:lnTo>
                        <a:pt x="137" y="344"/>
                      </a:lnTo>
                      <a:lnTo>
                        <a:pt x="138" y="343"/>
                      </a:lnTo>
                      <a:lnTo>
                        <a:pt x="140" y="342"/>
                      </a:lnTo>
                      <a:lnTo>
                        <a:pt x="142" y="340"/>
                      </a:lnTo>
                      <a:lnTo>
                        <a:pt x="145" y="339"/>
                      </a:lnTo>
                      <a:lnTo>
                        <a:pt x="147" y="338"/>
                      </a:lnTo>
                      <a:lnTo>
                        <a:pt x="149" y="337"/>
                      </a:lnTo>
                      <a:lnTo>
                        <a:pt x="151" y="336"/>
                      </a:lnTo>
                      <a:lnTo>
                        <a:pt x="152" y="335"/>
                      </a:lnTo>
                      <a:lnTo>
                        <a:pt x="153" y="334"/>
                      </a:lnTo>
                      <a:lnTo>
                        <a:pt x="154" y="333"/>
                      </a:lnTo>
                      <a:lnTo>
                        <a:pt x="154" y="332"/>
                      </a:lnTo>
                      <a:lnTo>
                        <a:pt x="155" y="331"/>
                      </a:lnTo>
                      <a:lnTo>
                        <a:pt x="155" y="330"/>
                      </a:lnTo>
                      <a:lnTo>
                        <a:pt x="156" y="328"/>
                      </a:lnTo>
                      <a:lnTo>
                        <a:pt x="156" y="326"/>
                      </a:lnTo>
                      <a:lnTo>
                        <a:pt x="157" y="322"/>
                      </a:lnTo>
                      <a:lnTo>
                        <a:pt x="158" y="319"/>
                      </a:lnTo>
                      <a:lnTo>
                        <a:pt x="160" y="315"/>
                      </a:lnTo>
                      <a:lnTo>
                        <a:pt x="161" y="312"/>
                      </a:lnTo>
                      <a:lnTo>
                        <a:pt x="163" y="309"/>
                      </a:lnTo>
                      <a:lnTo>
                        <a:pt x="165" y="306"/>
                      </a:lnTo>
                      <a:lnTo>
                        <a:pt x="167" y="304"/>
                      </a:lnTo>
                      <a:lnTo>
                        <a:pt x="169" y="301"/>
                      </a:lnTo>
                      <a:lnTo>
                        <a:pt x="172" y="297"/>
                      </a:lnTo>
                      <a:lnTo>
                        <a:pt x="175" y="294"/>
                      </a:lnTo>
                      <a:lnTo>
                        <a:pt x="176" y="292"/>
                      </a:lnTo>
                      <a:lnTo>
                        <a:pt x="177" y="290"/>
                      </a:lnTo>
                      <a:lnTo>
                        <a:pt x="177" y="289"/>
                      </a:lnTo>
                      <a:lnTo>
                        <a:pt x="177" y="288"/>
                      </a:lnTo>
                      <a:lnTo>
                        <a:pt x="177" y="287"/>
                      </a:lnTo>
                      <a:lnTo>
                        <a:pt x="177" y="286"/>
                      </a:lnTo>
                      <a:lnTo>
                        <a:pt x="178" y="285"/>
                      </a:lnTo>
                      <a:lnTo>
                        <a:pt x="179" y="284"/>
                      </a:lnTo>
                      <a:lnTo>
                        <a:pt x="180" y="282"/>
                      </a:lnTo>
                      <a:lnTo>
                        <a:pt x="182" y="279"/>
                      </a:lnTo>
                      <a:lnTo>
                        <a:pt x="185" y="275"/>
                      </a:lnTo>
                      <a:lnTo>
                        <a:pt x="189" y="272"/>
                      </a:lnTo>
                      <a:lnTo>
                        <a:pt x="191" y="269"/>
                      </a:lnTo>
                      <a:lnTo>
                        <a:pt x="194" y="266"/>
                      </a:lnTo>
                      <a:lnTo>
                        <a:pt x="196" y="265"/>
                      </a:lnTo>
                      <a:lnTo>
                        <a:pt x="198" y="264"/>
                      </a:lnTo>
                      <a:lnTo>
                        <a:pt x="200" y="264"/>
                      </a:lnTo>
                      <a:lnTo>
                        <a:pt x="201" y="264"/>
                      </a:lnTo>
                      <a:lnTo>
                        <a:pt x="204" y="264"/>
                      </a:lnTo>
                      <a:lnTo>
                        <a:pt x="208" y="264"/>
                      </a:lnTo>
                      <a:lnTo>
                        <a:pt x="212" y="263"/>
                      </a:lnTo>
                      <a:lnTo>
                        <a:pt x="214" y="263"/>
                      </a:lnTo>
                      <a:lnTo>
                        <a:pt x="216" y="262"/>
                      </a:lnTo>
                      <a:lnTo>
                        <a:pt x="219" y="261"/>
                      </a:lnTo>
                      <a:lnTo>
                        <a:pt x="221" y="260"/>
                      </a:lnTo>
                      <a:lnTo>
                        <a:pt x="223" y="258"/>
                      </a:lnTo>
                      <a:lnTo>
                        <a:pt x="225" y="256"/>
                      </a:lnTo>
                      <a:lnTo>
                        <a:pt x="227" y="253"/>
                      </a:lnTo>
                      <a:lnTo>
                        <a:pt x="229" y="250"/>
                      </a:lnTo>
                      <a:lnTo>
                        <a:pt x="230" y="249"/>
                      </a:lnTo>
                      <a:lnTo>
                        <a:pt x="231" y="248"/>
                      </a:lnTo>
                      <a:lnTo>
                        <a:pt x="232" y="246"/>
                      </a:lnTo>
                      <a:lnTo>
                        <a:pt x="232" y="245"/>
                      </a:lnTo>
                      <a:lnTo>
                        <a:pt x="232" y="243"/>
                      </a:lnTo>
                      <a:lnTo>
                        <a:pt x="233" y="241"/>
                      </a:lnTo>
                      <a:lnTo>
                        <a:pt x="233" y="236"/>
                      </a:lnTo>
                      <a:lnTo>
                        <a:pt x="233" y="231"/>
                      </a:lnTo>
                      <a:lnTo>
                        <a:pt x="234" y="228"/>
                      </a:lnTo>
                      <a:lnTo>
                        <a:pt x="235" y="224"/>
                      </a:lnTo>
                      <a:lnTo>
                        <a:pt x="235" y="222"/>
                      </a:lnTo>
                      <a:lnTo>
                        <a:pt x="236" y="220"/>
                      </a:lnTo>
                      <a:lnTo>
                        <a:pt x="238" y="218"/>
                      </a:lnTo>
                      <a:lnTo>
                        <a:pt x="239" y="216"/>
                      </a:lnTo>
                      <a:lnTo>
                        <a:pt x="240" y="213"/>
                      </a:lnTo>
                      <a:lnTo>
                        <a:pt x="242" y="211"/>
                      </a:lnTo>
                      <a:lnTo>
                        <a:pt x="244" y="208"/>
                      </a:lnTo>
                      <a:lnTo>
                        <a:pt x="247" y="205"/>
                      </a:lnTo>
                      <a:lnTo>
                        <a:pt x="249" y="202"/>
                      </a:lnTo>
                      <a:lnTo>
                        <a:pt x="252" y="199"/>
                      </a:lnTo>
                      <a:lnTo>
                        <a:pt x="256" y="196"/>
                      </a:lnTo>
                      <a:lnTo>
                        <a:pt x="259" y="192"/>
                      </a:lnTo>
                      <a:lnTo>
                        <a:pt x="262" y="190"/>
                      </a:lnTo>
                      <a:lnTo>
                        <a:pt x="263" y="189"/>
                      </a:lnTo>
                      <a:lnTo>
                        <a:pt x="265" y="188"/>
                      </a:lnTo>
                      <a:lnTo>
                        <a:pt x="267" y="188"/>
                      </a:lnTo>
                      <a:lnTo>
                        <a:pt x="268" y="188"/>
                      </a:lnTo>
                      <a:lnTo>
                        <a:pt x="270" y="188"/>
                      </a:lnTo>
                      <a:lnTo>
                        <a:pt x="271" y="188"/>
                      </a:lnTo>
                      <a:lnTo>
                        <a:pt x="272" y="188"/>
                      </a:lnTo>
                      <a:lnTo>
                        <a:pt x="273" y="188"/>
                      </a:lnTo>
                      <a:lnTo>
                        <a:pt x="275" y="188"/>
                      </a:lnTo>
                      <a:lnTo>
                        <a:pt x="276" y="188"/>
                      </a:lnTo>
                      <a:lnTo>
                        <a:pt x="277" y="188"/>
                      </a:lnTo>
                      <a:lnTo>
                        <a:pt x="279" y="188"/>
                      </a:lnTo>
                      <a:lnTo>
                        <a:pt x="281" y="187"/>
                      </a:lnTo>
                      <a:lnTo>
                        <a:pt x="283" y="185"/>
                      </a:lnTo>
                      <a:lnTo>
                        <a:pt x="285" y="183"/>
                      </a:lnTo>
                      <a:lnTo>
                        <a:pt x="287" y="181"/>
                      </a:lnTo>
                      <a:lnTo>
                        <a:pt x="288" y="179"/>
                      </a:lnTo>
                      <a:lnTo>
                        <a:pt x="290" y="176"/>
                      </a:lnTo>
                      <a:lnTo>
                        <a:pt x="291" y="174"/>
                      </a:lnTo>
                      <a:lnTo>
                        <a:pt x="292" y="172"/>
                      </a:lnTo>
                      <a:lnTo>
                        <a:pt x="293" y="169"/>
                      </a:lnTo>
                      <a:lnTo>
                        <a:pt x="294" y="167"/>
                      </a:lnTo>
                      <a:lnTo>
                        <a:pt x="295" y="164"/>
                      </a:lnTo>
                      <a:lnTo>
                        <a:pt x="296" y="159"/>
                      </a:lnTo>
                      <a:lnTo>
                        <a:pt x="297" y="154"/>
                      </a:lnTo>
                      <a:lnTo>
                        <a:pt x="298" y="149"/>
                      </a:lnTo>
                      <a:lnTo>
                        <a:pt x="298" y="144"/>
                      </a:lnTo>
                      <a:lnTo>
                        <a:pt x="298" y="135"/>
                      </a:lnTo>
                      <a:lnTo>
                        <a:pt x="299" y="127"/>
                      </a:lnTo>
                      <a:lnTo>
                        <a:pt x="299" y="124"/>
                      </a:lnTo>
                      <a:lnTo>
                        <a:pt x="300" y="121"/>
                      </a:lnTo>
                      <a:lnTo>
                        <a:pt x="301" y="120"/>
                      </a:lnTo>
                      <a:lnTo>
                        <a:pt x="301" y="119"/>
                      </a:lnTo>
                      <a:lnTo>
                        <a:pt x="302" y="119"/>
                      </a:lnTo>
                      <a:lnTo>
                        <a:pt x="303" y="118"/>
                      </a:lnTo>
                      <a:lnTo>
                        <a:pt x="304" y="117"/>
                      </a:lnTo>
                      <a:lnTo>
                        <a:pt x="305" y="116"/>
                      </a:lnTo>
                      <a:lnTo>
                        <a:pt x="306" y="115"/>
                      </a:lnTo>
                      <a:lnTo>
                        <a:pt x="306" y="114"/>
                      </a:lnTo>
                      <a:lnTo>
                        <a:pt x="307" y="112"/>
                      </a:lnTo>
                      <a:lnTo>
                        <a:pt x="307" y="111"/>
                      </a:lnTo>
                      <a:lnTo>
                        <a:pt x="307" y="110"/>
                      </a:lnTo>
                      <a:lnTo>
                        <a:pt x="307" y="108"/>
                      </a:lnTo>
                      <a:lnTo>
                        <a:pt x="306" y="101"/>
                      </a:lnTo>
                      <a:lnTo>
                        <a:pt x="305" y="94"/>
                      </a:lnTo>
                      <a:lnTo>
                        <a:pt x="305" y="90"/>
                      </a:lnTo>
                      <a:lnTo>
                        <a:pt x="305" y="86"/>
                      </a:lnTo>
                      <a:lnTo>
                        <a:pt x="305" y="84"/>
                      </a:lnTo>
                      <a:lnTo>
                        <a:pt x="306" y="82"/>
                      </a:lnTo>
                      <a:lnTo>
                        <a:pt x="306" y="80"/>
                      </a:lnTo>
                      <a:lnTo>
                        <a:pt x="307" y="78"/>
                      </a:lnTo>
                      <a:lnTo>
                        <a:pt x="308" y="76"/>
                      </a:lnTo>
                      <a:lnTo>
                        <a:pt x="309" y="73"/>
                      </a:lnTo>
                      <a:lnTo>
                        <a:pt x="310" y="71"/>
                      </a:lnTo>
                      <a:lnTo>
                        <a:pt x="312" y="69"/>
                      </a:lnTo>
                      <a:lnTo>
                        <a:pt x="313" y="67"/>
                      </a:lnTo>
                      <a:lnTo>
                        <a:pt x="316" y="65"/>
                      </a:lnTo>
                      <a:lnTo>
                        <a:pt x="318" y="63"/>
                      </a:lnTo>
                      <a:lnTo>
                        <a:pt x="321" y="61"/>
                      </a:lnTo>
                      <a:lnTo>
                        <a:pt x="322" y="59"/>
                      </a:lnTo>
                      <a:lnTo>
                        <a:pt x="324" y="58"/>
                      </a:lnTo>
                      <a:lnTo>
                        <a:pt x="325" y="56"/>
                      </a:lnTo>
                      <a:lnTo>
                        <a:pt x="326" y="55"/>
                      </a:lnTo>
                      <a:lnTo>
                        <a:pt x="327" y="53"/>
                      </a:lnTo>
                      <a:lnTo>
                        <a:pt x="328" y="51"/>
                      </a:lnTo>
                      <a:lnTo>
                        <a:pt x="329" y="50"/>
                      </a:lnTo>
                      <a:lnTo>
                        <a:pt x="329" y="48"/>
                      </a:lnTo>
                      <a:close/>
                      <a:moveTo>
                        <a:pt x="743" y="189"/>
                      </a:moveTo>
                      <a:lnTo>
                        <a:pt x="743" y="189"/>
                      </a:lnTo>
                      <a:close/>
                      <a:moveTo>
                        <a:pt x="317" y="607"/>
                      </a:moveTo>
                      <a:lnTo>
                        <a:pt x="317" y="607"/>
                      </a:lnTo>
                      <a:close/>
                      <a:moveTo>
                        <a:pt x="308" y="610"/>
                      </a:moveTo>
                      <a:lnTo>
                        <a:pt x="307" y="610"/>
                      </a:lnTo>
                      <a:lnTo>
                        <a:pt x="307" y="611"/>
                      </a:lnTo>
                      <a:lnTo>
                        <a:pt x="307" y="610"/>
                      </a:lnTo>
                      <a:lnTo>
                        <a:pt x="308" y="610"/>
                      </a:lnTo>
                      <a:close/>
                      <a:moveTo>
                        <a:pt x="287" y="632"/>
                      </a:moveTo>
                      <a:lnTo>
                        <a:pt x="290" y="631"/>
                      </a:lnTo>
                      <a:lnTo>
                        <a:pt x="293" y="631"/>
                      </a:lnTo>
                      <a:lnTo>
                        <a:pt x="290" y="631"/>
                      </a:lnTo>
                      <a:lnTo>
                        <a:pt x="287" y="632"/>
                      </a:lnTo>
                      <a:close/>
                      <a:moveTo>
                        <a:pt x="293" y="631"/>
                      </a:moveTo>
                      <a:lnTo>
                        <a:pt x="293" y="631"/>
                      </a:lnTo>
                      <a:lnTo>
                        <a:pt x="294" y="631"/>
                      </a:lnTo>
                      <a:lnTo>
                        <a:pt x="293" y="631"/>
                      </a:lnTo>
                      <a:close/>
                      <a:moveTo>
                        <a:pt x="294" y="630"/>
                      </a:moveTo>
                      <a:lnTo>
                        <a:pt x="295" y="630"/>
                      </a:lnTo>
                      <a:lnTo>
                        <a:pt x="294" y="630"/>
                      </a:lnTo>
                      <a:close/>
                      <a:moveTo>
                        <a:pt x="296" y="630"/>
                      </a:moveTo>
                      <a:lnTo>
                        <a:pt x="297" y="630"/>
                      </a:lnTo>
                      <a:lnTo>
                        <a:pt x="297" y="629"/>
                      </a:lnTo>
                      <a:lnTo>
                        <a:pt x="297" y="630"/>
                      </a:lnTo>
                      <a:lnTo>
                        <a:pt x="296" y="630"/>
                      </a:lnTo>
                      <a:close/>
                      <a:moveTo>
                        <a:pt x="297" y="629"/>
                      </a:moveTo>
                      <a:lnTo>
                        <a:pt x="297" y="629"/>
                      </a:lnTo>
                      <a:close/>
                      <a:moveTo>
                        <a:pt x="298" y="628"/>
                      </a:moveTo>
                      <a:lnTo>
                        <a:pt x="299" y="628"/>
                      </a:lnTo>
                      <a:lnTo>
                        <a:pt x="298" y="628"/>
                      </a:lnTo>
                      <a:close/>
                      <a:moveTo>
                        <a:pt x="301" y="623"/>
                      </a:moveTo>
                      <a:lnTo>
                        <a:pt x="301" y="623"/>
                      </a:lnTo>
                      <a:close/>
                      <a:moveTo>
                        <a:pt x="0" y="397"/>
                      </a:moveTo>
                      <a:lnTo>
                        <a:pt x="0" y="397"/>
                      </a:lnTo>
                      <a:close/>
                      <a:moveTo>
                        <a:pt x="1" y="397"/>
                      </a:moveTo>
                      <a:lnTo>
                        <a:pt x="2" y="397"/>
                      </a:lnTo>
                      <a:lnTo>
                        <a:pt x="3" y="397"/>
                      </a:lnTo>
                      <a:lnTo>
                        <a:pt x="2" y="397"/>
                      </a:lnTo>
                      <a:lnTo>
                        <a:pt x="1" y="397"/>
                      </a:lnTo>
                      <a:close/>
                      <a:moveTo>
                        <a:pt x="3" y="397"/>
                      </a:moveTo>
                      <a:lnTo>
                        <a:pt x="3" y="397"/>
                      </a:lnTo>
                      <a:close/>
                      <a:moveTo>
                        <a:pt x="4" y="397"/>
                      </a:moveTo>
                      <a:lnTo>
                        <a:pt x="5" y="397"/>
                      </a:lnTo>
                      <a:lnTo>
                        <a:pt x="7" y="398"/>
                      </a:lnTo>
                      <a:lnTo>
                        <a:pt x="5" y="397"/>
                      </a:lnTo>
                      <a:lnTo>
                        <a:pt x="4" y="397"/>
                      </a:lnTo>
                      <a:close/>
                      <a:moveTo>
                        <a:pt x="8" y="398"/>
                      </a:moveTo>
                      <a:lnTo>
                        <a:pt x="8" y="398"/>
                      </a:lnTo>
                      <a:lnTo>
                        <a:pt x="9" y="398"/>
                      </a:lnTo>
                      <a:lnTo>
                        <a:pt x="8" y="398"/>
                      </a:lnTo>
                      <a:close/>
                      <a:moveTo>
                        <a:pt x="10" y="398"/>
                      </a:moveTo>
                      <a:lnTo>
                        <a:pt x="10" y="398"/>
                      </a:lnTo>
                      <a:lnTo>
                        <a:pt x="11" y="399"/>
                      </a:lnTo>
                      <a:lnTo>
                        <a:pt x="10" y="398"/>
                      </a:lnTo>
                      <a:close/>
                      <a:moveTo>
                        <a:pt x="14" y="399"/>
                      </a:moveTo>
                      <a:lnTo>
                        <a:pt x="15" y="399"/>
                      </a:lnTo>
                      <a:lnTo>
                        <a:pt x="15" y="400"/>
                      </a:lnTo>
                      <a:lnTo>
                        <a:pt x="14" y="399"/>
                      </a:lnTo>
                      <a:close/>
                      <a:moveTo>
                        <a:pt x="29" y="402"/>
                      </a:moveTo>
                      <a:lnTo>
                        <a:pt x="30" y="402"/>
                      </a:lnTo>
                      <a:lnTo>
                        <a:pt x="31" y="402"/>
                      </a:lnTo>
                      <a:lnTo>
                        <a:pt x="30" y="402"/>
                      </a:lnTo>
                      <a:lnTo>
                        <a:pt x="29" y="402"/>
                      </a:lnTo>
                      <a:close/>
                      <a:moveTo>
                        <a:pt x="31" y="402"/>
                      </a:moveTo>
                      <a:lnTo>
                        <a:pt x="31" y="402"/>
                      </a:lnTo>
                      <a:close/>
                      <a:moveTo>
                        <a:pt x="31" y="402"/>
                      </a:moveTo>
                      <a:lnTo>
                        <a:pt x="32" y="402"/>
                      </a:lnTo>
                      <a:lnTo>
                        <a:pt x="31" y="402"/>
                      </a:lnTo>
                      <a:close/>
                      <a:moveTo>
                        <a:pt x="32" y="402"/>
                      </a:moveTo>
                      <a:lnTo>
                        <a:pt x="35" y="402"/>
                      </a:lnTo>
                      <a:lnTo>
                        <a:pt x="37" y="402"/>
                      </a:lnTo>
                      <a:lnTo>
                        <a:pt x="40" y="402"/>
                      </a:lnTo>
                      <a:lnTo>
                        <a:pt x="42" y="402"/>
                      </a:lnTo>
                      <a:lnTo>
                        <a:pt x="40" y="402"/>
                      </a:lnTo>
                      <a:lnTo>
                        <a:pt x="37" y="402"/>
                      </a:lnTo>
                      <a:lnTo>
                        <a:pt x="35" y="402"/>
                      </a:lnTo>
                      <a:lnTo>
                        <a:pt x="32" y="402"/>
                      </a:lnTo>
                      <a:close/>
                      <a:moveTo>
                        <a:pt x="42" y="402"/>
                      </a:moveTo>
                      <a:lnTo>
                        <a:pt x="43" y="401"/>
                      </a:lnTo>
                      <a:lnTo>
                        <a:pt x="42" y="402"/>
                      </a:lnTo>
                      <a:close/>
                      <a:moveTo>
                        <a:pt x="43" y="401"/>
                      </a:moveTo>
                      <a:lnTo>
                        <a:pt x="44" y="401"/>
                      </a:lnTo>
                      <a:lnTo>
                        <a:pt x="45" y="401"/>
                      </a:lnTo>
                      <a:lnTo>
                        <a:pt x="44" y="401"/>
                      </a:lnTo>
                      <a:lnTo>
                        <a:pt x="43" y="401"/>
                      </a:lnTo>
                      <a:close/>
                      <a:moveTo>
                        <a:pt x="45" y="401"/>
                      </a:moveTo>
                      <a:lnTo>
                        <a:pt x="45" y="401"/>
                      </a:lnTo>
                      <a:lnTo>
                        <a:pt x="46" y="400"/>
                      </a:lnTo>
                      <a:lnTo>
                        <a:pt x="45" y="401"/>
                      </a:lnTo>
                      <a:close/>
                      <a:moveTo>
                        <a:pt x="46" y="400"/>
                      </a:moveTo>
                      <a:lnTo>
                        <a:pt x="46" y="400"/>
                      </a:lnTo>
                      <a:close/>
                      <a:moveTo>
                        <a:pt x="46" y="400"/>
                      </a:moveTo>
                      <a:lnTo>
                        <a:pt x="47" y="400"/>
                      </a:lnTo>
                      <a:lnTo>
                        <a:pt x="46" y="400"/>
                      </a:lnTo>
                      <a:close/>
                      <a:moveTo>
                        <a:pt x="47" y="400"/>
                      </a:moveTo>
                      <a:lnTo>
                        <a:pt x="47" y="400"/>
                      </a:lnTo>
                      <a:lnTo>
                        <a:pt x="48" y="400"/>
                      </a:lnTo>
                      <a:lnTo>
                        <a:pt x="47" y="400"/>
                      </a:lnTo>
                      <a:close/>
                      <a:moveTo>
                        <a:pt x="48" y="399"/>
                      </a:moveTo>
                      <a:lnTo>
                        <a:pt x="48" y="399"/>
                      </a:lnTo>
                      <a:close/>
                    </a:path>
                  </a:pathLst>
                </a:custGeom>
                <a:solidFill>
                  <a:srgbClr val="A9CF46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" name="Freeform 17"/>
                <p:cNvSpPr>
                  <a:spLocks/>
                </p:cNvSpPr>
                <p:nvPr/>
              </p:nvSpPr>
              <p:spPr bwMode="auto">
                <a:xfrm>
                  <a:off x="4029860" y="3739840"/>
                  <a:ext cx="825671" cy="823754"/>
                </a:xfrm>
                <a:custGeom>
                  <a:avLst/>
                  <a:gdLst>
                    <a:gd name="T0" fmla="*/ 2147483647 w 966"/>
                    <a:gd name="T1" fmla="*/ 2147483647 h 914"/>
                    <a:gd name="T2" fmla="*/ 2147483647 w 966"/>
                    <a:gd name="T3" fmla="*/ 2147483647 h 914"/>
                    <a:gd name="T4" fmla="*/ 2147483647 w 966"/>
                    <a:gd name="T5" fmla="*/ 2147483647 h 914"/>
                    <a:gd name="T6" fmla="*/ 2147483647 w 966"/>
                    <a:gd name="T7" fmla="*/ 2147483647 h 914"/>
                    <a:gd name="T8" fmla="*/ 2147483647 w 966"/>
                    <a:gd name="T9" fmla="*/ 2147483647 h 914"/>
                    <a:gd name="T10" fmla="*/ 2147483647 w 966"/>
                    <a:gd name="T11" fmla="*/ 2147483647 h 914"/>
                    <a:gd name="T12" fmla="*/ 2147483647 w 966"/>
                    <a:gd name="T13" fmla="*/ 2147483647 h 914"/>
                    <a:gd name="T14" fmla="*/ 2147483647 w 966"/>
                    <a:gd name="T15" fmla="*/ 2147483647 h 914"/>
                    <a:gd name="T16" fmla="*/ 2147483647 w 966"/>
                    <a:gd name="T17" fmla="*/ 2147483647 h 914"/>
                    <a:gd name="T18" fmla="*/ 2147483647 w 966"/>
                    <a:gd name="T19" fmla="*/ 2147483647 h 914"/>
                    <a:gd name="T20" fmla="*/ 2147483647 w 966"/>
                    <a:gd name="T21" fmla="*/ 2147483647 h 914"/>
                    <a:gd name="T22" fmla="*/ 2147483647 w 966"/>
                    <a:gd name="T23" fmla="*/ 2147483647 h 914"/>
                    <a:gd name="T24" fmla="*/ 2147483647 w 966"/>
                    <a:gd name="T25" fmla="*/ 2147483647 h 914"/>
                    <a:gd name="T26" fmla="*/ 2147483647 w 966"/>
                    <a:gd name="T27" fmla="*/ 2147483647 h 914"/>
                    <a:gd name="T28" fmla="*/ 2147483647 w 966"/>
                    <a:gd name="T29" fmla="*/ 2147483647 h 914"/>
                    <a:gd name="T30" fmla="*/ 2147483647 w 966"/>
                    <a:gd name="T31" fmla="*/ 2147483647 h 914"/>
                    <a:gd name="T32" fmla="*/ 2147483647 w 966"/>
                    <a:gd name="T33" fmla="*/ 2147483647 h 914"/>
                    <a:gd name="T34" fmla="*/ 2147483647 w 966"/>
                    <a:gd name="T35" fmla="*/ 2147483647 h 914"/>
                    <a:gd name="T36" fmla="*/ 2147483647 w 966"/>
                    <a:gd name="T37" fmla="*/ 2147483647 h 914"/>
                    <a:gd name="T38" fmla="*/ 2147483647 w 966"/>
                    <a:gd name="T39" fmla="*/ 2147483647 h 914"/>
                    <a:gd name="T40" fmla="*/ 2147483647 w 966"/>
                    <a:gd name="T41" fmla="*/ 2147483647 h 914"/>
                    <a:gd name="T42" fmla="*/ 2147483647 w 966"/>
                    <a:gd name="T43" fmla="*/ 2147483647 h 914"/>
                    <a:gd name="T44" fmla="*/ 2147483647 w 966"/>
                    <a:gd name="T45" fmla="*/ 2147483647 h 914"/>
                    <a:gd name="T46" fmla="*/ 2147483647 w 966"/>
                    <a:gd name="T47" fmla="*/ 2147483647 h 914"/>
                    <a:gd name="T48" fmla="*/ 2147483647 w 966"/>
                    <a:gd name="T49" fmla="*/ 2147483647 h 914"/>
                    <a:gd name="T50" fmla="*/ 2147483647 w 966"/>
                    <a:gd name="T51" fmla="*/ 2147483647 h 914"/>
                    <a:gd name="T52" fmla="*/ 2147483647 w 966"/>
                    <a:gd name="T53" fmla="*/ 2147483647 h 914"/>
                    <a:gd name="T54" fmla="*/ 2147483647 w 966"/>
                    <a:gd name="T55" fmla="*/ 2147483647 h 914"/>
                    <a:gd name="T56" fmla="*/ 2147483647 w 966"/>
                    <a:gd name="T57" fmla="*/ 2147483647 h 914"/>
                    <a:gd name="T58" fmla="*/ 2147483647 w 966"/>
                    <a:gd name="T59" fmla="*/ 2147483647 h 914"/>
                    <a:gd name="T60" fmla="*/ 2147483647 w 966"/>
                    <a:gd name="T61" fmla="*/ 2147483647 h 914"/>
                    <a:gd name="T62" fmla="*/ 2147483647 w 966"/>
                    <a:gd name="T63" fmla="*/ 2147483647 h 914"/>
                    <a:gd name="T64" fmla="*/ 2147483647 w 966"/>
                    <a:gd name="T65" fmla="*/ 2147483647 h 914"/>
                    <a:gd name="T66" fmla="*/ 2147483647 w 966"/>
                    <a:gd name="T67" fmla="*/ 2147483647 h 914"/>
                    <a:gd name="T68" fmla="*/ 2147483647 w 966"/>
                    <a:gd name="T69" fmla="*/ 2147483647 h 914"/>
                    <a:gd name="T70" fmla="*/ 2147483647 w 966"/>
                    <a:gd name="T71" fmla="*/ 2147483647 h 914"/>
                    <a:gd name="T72" fmla="*/ 2147483647 w 966"/>
                    <a:gd name="T73" fmla="*/ 2147483647 h 914"/>
                    <a:gd name="T74" fmla="*/ 2147483647 w 966"/>
                    <a:gd name="T75" fmla="*/ 2147483647 h 914"/>
                    <a:gd name="T76" fmla="*/ 2147483647 w 966"/>
                    <a:gd name="T77" fmla="*/ 2147483647 h 914"/>
                    <a:gd name="T78" fmla="*/ 2147483647 w 966"/>
                    <a:gd name="T79" fmla="*/ 2147483647 h 914"/>
                    <a:gd name="T80" fmla="*/ 2147483647 w 966"/>
                    <a:gd name="T81" fmla="*/ 2147483647 h 914"/>
                    <a:gd name="T82" fmla="*/ 2147483647 w 966"/>
                    <a:gd name="T83" fmla="*/ 2147483647 h 914"/>
                    <a:gd name="T84" fmla="*/ 2147483647 w 966"/>
                    <a:gd name="T85" fmla="*/ 2147483647 h 914"/>
                    <a:gd name="T86" fmla="*/ 2147483647 w 966"/>
                    <a:gd name="T87" fmla="*/ 2147483647 h 914"/>
                    <a:gd name="T88" fmla="*/ 2147483647 w 966"/>
                    <a:gd name="T89" fmla="*/ 2147483647 h 914"/>
                    <a:gd name="T90" fmla="*/ 2147483647 w 966"/>
                    <a:gd name="T91" fmla="*/ 2147483647 h 914"/>
                    <a:gd name="T92" fmla="*/ 2147483647 w 966"/>
                    <a:gd name="T93" fmla="*/ 2147483647 h 914"/>
                    <a:gd name="T94" fmla="*/ 2147483647 w 966"/>
                    <a:gd name="T95" fmla="*/ 2147483647 h 914"/>
                    <a:gd name="T96" fmla="*/ 2147483647 w 966"/>
                    <a:gd name="T97" fmla="*/ 2147483647 h 914"/>
                    <a:gd name="T98" fmla="*/ 2147483647 w 966"/>
                    <a:gd name="T99" fmla="*/ 2147483647 h 914"/>
                    <a:gd name="T100" fmla="*/ 2147483647 w 966"/>
                    <a:gd name="T101" fmla="*/ 2147483647 h 914"/>
                    <a:gd name="T102" fmla="*/ 2147483647 w 966"/>
                    <a:gd name="T103" fmla="*/ 2147483647 h 914"/>
                    <a:gd name="T104" fmla="*/ 2147483647 w 966"/>
                    <a:gd name="T105" fmla="*/ 2147483647 h 914"/>
                    <a:gd name="T106" fmla="*/ 2147483647 w 966"/>
                    <a:gd name="T107" fmla="*/ 2147483647 h 914"/>
                    <a:gd name="T108" fmla="*/ 2147483647 w 966"/>
                    <a:gd name="T109" fmla="*/ 2147483647 h 914"/>
                    <a:gd name="T110" fmla="*/ 2147483647 w 966"/>
                    <a:gd name="T111" fmla="*/ 2147483647 h 914"/>
                    <a:gd name="T112" fmla="*/ 2147483647 w 966"/>
                    <a:gd name="T113" fmla="*/ 2147483647 h 914"/>
                    <a:gd name="T114" fmla="*/ 2147483647 w 966"/>
                    <a:gd name="T115" fmla="*/ 2147483647 h 914"/>
                    <a:gd name="T116" fmla="*/ 2147483647 w 966"/>
                    <a:gd name="T117" fmla="*/ 2147483647 h 914"/>
                    <a:gd name="T118" fmla="*/ 2147483647 w 966"/>
                    <a:gd name="T119" fmla="*/ 2147483647 h 914"/>
                    <a:gd name="T120" fmla="*/ 2147483647 w 966"/>
                    <a:gd name="T121" fmla="*/ 2147483647 h 914"/>
                    <a:gd name="T122" fmla="*/ 2147483647 w 966"/>
                    <a:gd name="T123" fmla="*/ 2147483647 h 91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966"/>
                    <a:gd name="T187" fmla="*/ 0 h 914"/>
                    <a:gd name="T188" fmla="*/ 966 w 966"/>
                    <a:gd name="T189" fmla="*/ 914 h 91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966" h="914">
                      <a:moveTo>
                        <a:pt x="368" y="914"/>
                      </a:moveTo>
                      <a:lnTo>
                        <a:pt x="365" y="911"/>
                      </a:lnTo>
                      <a:lnTo>
                        <a:pt x="363" y="907"/>
                      </a:lnTo>
                      <a:lnTo>
                        <a:pt x="361" y="903"/>
                      </a:lnTo>
                      <a:lnTo>
                        <a:pt x="360" y="899"/>
                      </a:lnTo>
                      <a:lnTo>
                        <a:pt x="357" y="891"/>
                      </a:lnTo>
                      <a:lnTo>
                        <a:pt x="355" y="883"/>
                      </a:lnTo>
                      <a:lnTo>
                        <a:pt x="353" y="880"/>
                      </a:lnTo>
                      <a:lnTo>
                        <a:pt x="352" y="876"/>
                      </a:lnTo>
                      <a:lnTo>
                        <a:pt x="351" y="872"/>
                      </a:lnTo>
                      <a:lnTo>
                        <a:pt x="349" y="869"/>
                      </a:lnTo>
                      <a:lnTo>
                        <a:pt x="347" y="865"/>
                      </a:lnTo>
                      <a:lnTo>
                        <a:pt x="345" y="863"/>
                      </a:lnTo>
                      <a:lnTo>
                        <a:pt x="344" y="861"/>
                      </a:lnTo>
                      <a:lnTo>
                        <a:pt x="343" y="860"/>
                      </a:lnTo>
                      <a:lnTo>
                        <a:pt x="341" y="859"/>
                      </a:lnTo>
                      <a:lnTo>
                        <a:pt x="340" y="858"/>
                      </a:lnTo>
                      <a:lnTo>
                        <a:pt x="337" y="856"/>
                      </a:lnTo>
                      <a:lnTo>
                        <a:pt x="335" y="855"/>
                      </a:lnTo>
                      <a:lnTo>
                        <a:pt x="332" y="853"/>
                      </a:lnTo>
                      <a:lnTo>
                        <a:pt x="329" y="852"/>
                      </a:lnTo>
                      <a:lnTo>
                        <a:pt x="324" y="850"/>
                      </a:lnTo>
                      <a:lnTo>
                        <a:pt x="318" y="849"/>
                      </a:lnTo>
                      <a:lnTo>
                        <a:pt x="313" y="847"/>
                      </a:lnTo>
                      <a:lnTo>
                        <a:pt x="308" y="846"/>
                      </a:lnTo>
                      <a:lnTo>
                        <a:pt x="305" y="845"/>
                      </a:lnTo>
                      <a:lnTo>
                        <a:pt x="303" y="844"/>
                      </a:lnTo>
                      <a:lnTo>
                        <a:pt x="300" y="843"/>
                      </a:lnTo>
                      <a:lnTo>
                        <a:pt x="298" y="841"/>
                      </a:lnTo>
                      <a:lnTo>
                        <a:pt x="297" y="840"/>
                      </a:lnTo>
                      <a:lnTo>
                        <a:pt x="296" y="839"/>
                      </a:lnTo>
                      <a:lnTo>
                        <a:pt x="296" y="837"/>
                      </a:lnTo>
                      <a:lnTo>
                        <a:pt x="295" y="836"/>
                      </a:lnTo>
                      <a:lnTo>
                        <a:pt x="293" y="831"/>
                      </a:lnTo>
                      <a:lnTo>
                        <a:pt x="292" y="825"/>
                      </a:lnTo>
                      <a:lnTo>
                        <a:pt x="290" y="819"/>
                      </a:lnTo>
                      <a:lnTo>
                        <a:pt x="289" y="814"/>
                      </a:lnTo>
                      <a:lnTo>
                        <a:pt x="288" y="809"/>
                      </a:lnTo>
                      <a:lnTo>
                        <a:pt x="288" y="805"/>
                      </a:lnTo>
                      <a:lnTo>
                        <a:pt x="288" y="801"/>
                      </a:lnTo>
                      <a:lnTo>
                        <a:pt x="288" y="798"/>
                      </a:lnTo>
                      <a:lnTo>
                        <a:pt x="288" y="795"/>
                      </a:lnTo>
                      <a:lnTo>
                        <a:pt x="289" y="793"/>
                      </a:lnTo>
                      <a:lnTo>
                        <a:pt x="289" y="790"/>
                      </a:lnTo>
                      <a:lnTo>
                        <a:pt x="290" y="789"/>
                      </a:lnTo>
                      <a:lnTo>
                        <a:pt x="291" y="787"/>
                      </a:lnTo>
                      <a:lnTo>
                        <a:pt x="291" y="785"/>
                      </a:lnTo>
                      <a:lnTo>
                        <a:pt x="293" y="783"/>
                      </a:lnTo>
                      <a:lnTo>
                        <a:pt x="294" y="781"/>
                      </a:lnTo>
                      <a:lnTo>
                        <a:pt x="294" y="780"/>
                      </a:lnTo>
                      <a:lnTo>
                        <a:pt x="295" y="779"/>
                      </a:lnTo>
                      <a:lnTo>
                        <a:pt x="295" y="778"/>
                      </a:lnTo>
                      <a:lnTo>
                        <a:pt x="295" y="771"/>
                      </a:lnTo>
                      <a:lnTo>
                        <a:pt x="295" y="767"/>
                      </a:lnTo>
                      <a:lnTo>
                        <a:pt x="296" y="764"/>
                      </a:lnTo>
                      <a:lnTo>
                        <a:pt x="296" y="762"/>
                      </a:lnTo>
                      <a:lnTo>
                        <a:pt x="295" y="762"/>
                      </a:lnTo>
                      <a:lnTo>
                        <a:pt x="293" y="763"/>
                      </a:lnTo>
                      <a:lnTo>
                        <a:pt x="288" y="763"/>
                      </a:lnTo>
                      <a:lnTo>
                        <a:pt x="281" y="763"/>
                      </a:lnTo>
                      <a:lnTo>
                        <a:pt x="271" y="764"/>
                      </a:lnTo>
                      <a:lnTo>
                        <a:pt x="260" y="764"/>
                      </a:lnTo>
                      <a:lnTo>
                        <a:pt x="247" y="765"/>
                      </a:lnTo>
                      <a:lnTo>
                        <a:pt x="233" y="765"/>
                      </a:lnTo>
                      <a:lnTo>
                        <a:pt x="219" y="766"/>
                      </a:lnTo>
                      <a:lnTo>
                        <a:pt x="205" y="766"/>
                      </a:lnTo>
                      <a:lnTo>
                        <a:pt x="192" y="767"/>
                      </a:lnTo>
                      <a:lnTo>
                        <a:pt x="179" y="767"/>
                      </a:lnTo>
                      <a:lnTo>
                        <a:pt x="167" y="767"/>
                      </a:lnTo>
                      <a:lnTo>
                        <a:pt x="158" y="767"/>
                      </a:lnTo>
                      <a:lnTo>
                        <a:pt x="150" y="767"/>
                      </a:lnTo>
                      <a:lnTo>
                        <a:pt x="147" y="766"/>
                      </a:lnTo>
                      <a:lnTo>
                        <a:pt x="146" y="766"/>
                      </a:lnTo>
                      <a:lnTo>
                        <a:pt x="144" y="766"/>
                      </a:lnTo>
                      <a:lnTo>
                        <a:pt x="144" y="765"/>
                      </a:lnTo>
                      <a:lnTo>
                        <a:pt x="143" y="761"/>
                      </a:lnTo>
                      <a:lnTo>
                        <a:pt x="143" y="754"/>
                      </a:lnTo>
                      <a:lnTo>
                        <a:pt x="142" y="745"/>
                      </a:lnTo>
                      <a:lnTo>
                        <a:pt x="141" y="735"/>
                      </a:lnTo>
                      <a:lnTo>
                        <a:pt x="140" y="725"/>
                      </a:lnTo>
                      <a:lnTo>
                        <a:pt x="139" y="715"/>
                      </a:lnTo>
                      <a:lnTo>
                        <a:pt x="138" y="707"/>
                      </a:lnTo>
                      <a:lnTo>
                        <a:pt x="137" y="701"/>
                      </a:lnTo>
                      <a:lnTo>
                        <a:pt x="137" y="700"/>
                      </a:lnTo>
                      <a:lnTo>
                        <a:pt x="136" y="698"/>
                      </a:lnTo>
                      <a:lnTo>
                        <a:pt x="135" y="697"/>
                      </a:lnTo>
                      <a:lnTo>
                        <a:pt x="135" y="696"/>
                      </a:lnTo>
                      <a:lnTo>
                        <a:pt x="133" y="694"/>
                      </a:lnTo>
                      <a:lnTo>
                        <a:pt x="130" y="693"/>
                      </a:lnTo>
                      <a:lnTo>
                        <a:pt x="125" y="689"/>
                      </a:lnTo>
                      <a:lnTo>
                        <a:pt x="120" y="686"/>
                      </a:lnTo>
                      <a:lnTo>
                        <a:pt x="117" y="684"/>
                      </a:lnTo>
                      <a:lnTo>
                        <a:pt x="115" y="683"/>
                      </a:lnTo>
                      <a:lnTo>
                        <a:pt x="113" y="681"/>
                      </a:lnTo>
                      <a:lnTo>
                        <a:pt x="111" y="679"/>
                      </a:lnTo>
                      <a:lnTo>
                        <a:pt x="110" y="678"/>
                      </a:lnTo>
                      <a:lnTo>
                        <a:pt x="110" y="677"/>
                      </a:lnTo>
                      <a:lnTo>
                        <a:pt x="109" y="676"/>
                      </a:lnTo>
                      <a:lnTo>
                        <a:pt x="109" y="675"/>
                      </a:lnTo>
                      <a:lnTo>
                        <a:pt x="109" y="674"/>
                      </a:lnTo>
                      <a:lnTo>
                        <a:pt x="109" y="673"/>
                      </a:lnTo>
                      <a:lnTo>
                        <a:pt x="109" y="671"/>
                      </a:lnTo>
                      <a:lnTo>
                        <a:pt x="110" y="670"/>
                      </a:lnTo>
                      <a:lnTo>
                        <a:pt x="111" y="670"/>
                      </a:lnTo>
                      <a:lnTo>
                        <a:pt x="113" y="669"/>
                      </a:lnTo>
                      <a:lnTo>
                        <a:pt x="115" y="669"/>
                      </a:lnTo>
                      <a:lnTo>
                        <a:pt x="117" y="668"/>
                      </a:lnTo>
                      <a:lnTo>
                        <a:pt x="118" y="667"/>
                      </a:lnTo>
                      <a:lnTo>
                        <a:pt x="120" y="665"/>
                      </a:lnTo>
                      <a:lnTo>
                        <a:pt x="121" y="665"/>
                      </a:lnTo>
                      <a:lnTo>
                        <a:pt x="121" y="664"/>
                      </a:lnTo>
                      <a:lnTo>
                        <a:pt x="121" y="663"/>
                      </a:lnTo>
                      <a:lnTo>
                        <a:pt x="121" y="662"/>
                      </a:lnTo>
                      <a:lnTo>
                        <a:pt x="121" y="660"/>
                      </a:lnTo>
                      <a:lnTo>
                        <a:pt x="121" y="659"/>
                      </a:lnTo>
                      <a:lnTo>
                        <a:pt x="121" y="658"/>
                      </a:lnTo>
                      <a:lnTo>
                        <a:pt x="120" y="656"/>
                      </a:lnTo>
                      <a:lnTo>
                        <a:pt x="119" y="654"/>
                      </a:lnTo>
                      <a:lnTo>
                        <a:pt x="118" y="652"/>
                      </a:lnTo>
                      <a:lnTo>
                        <a:pt x="117" y="649"/>
                      </a:lnTo>
                      <a:lnTo>
                        <a:pt x="115" y="646"/>
                      </a:lnTo>
                      <a:lnTo>
                        <a:pt x="115" y="645"/>
                      </a:lnTo>
                      <a:lnTo>
                        <a:pt x="115" y="643"/>
                      </a:lnTo>
                      <a:lnTo>
                        <a:pt x="114" y="641"/>
                      </a:lnTo>
                      <a:lnTo>
                        <a:pt x="114" y="639"/>
                      </a:lnTo>
                      <a:lnTo>
                        <a:pt x="114" y="638"/>
                      </a:lnTo>
                      <a:lnTo>
                        <a:pt x="114" y="636"/>
                      </a:lnTo>
                      <a:lnTo>
                        <a:pt x="115" y="635"/>
                      </a:lnTo>
                      <a:lnTo>
                        <a:pt x="115" y="634"/>
                      </a:lnTo>
                      <a:lnTo>
                        <a:pt x="116" y="632"/>
                      </a:lnTo>
                      <a:lnTo>
                        <a:pt x="117" y="631"/>
                      </a:lnTo>
                      <a:lnTo>
                        <a:pt x="118" y="629"/>
                      </a:lnTo>
                      <a:lnTo>
                        <a:pt x="119" y="627"/>
                      </a:lnTo>
                      <a:lnTo>
                        <a:pt x="120" y="626"/>
                      </a:lnTo>
                      <a:lnTo>
                        <a:pt x="120" y="625"/>
                      </a:lnTo>
                      <a:lnTo>
                        <a:pt x="120" y="623"/>
                      </a:lnTo>
                      <a:lnTo>
                        <a:pt x="120" y="621"/>
                      </a:lnTo>
                      <a:lnTo>
                        <a:pt x="120" y="619"/>
                      </a:lnTo>
                      <a:lnTo>
                        <a:pt x="120" y="617"/>
                      </a:lnTo>
                      <a:lnTo>
                        <a:pt x="119" y="615"/>
                      </a:lnTo>
                      <a:lnTo>
                        <a:pt x="119" y="614"/>
                      </a:lnTo>
                      <a:lnTo>
                        <a:pt x="117" y="610"/>
                      </a:lnTo>
                      <a:lnTo>
                        <a:pt x="115" y="607"/>
                      </a:lnTo>
                      <a:lnTo>
                        <a:pt x="114" y="604"/>
                      </a:lnTo>
                      <a:lnTo>
                        <a:pt x="111" y="601"/>
                      </a:lnTo>
                      <a:lnTo>
                        <a:pt x="110" y="598"/>
                      </a:lnTo>
                      <a:lnTo>
                        <a:pt x="108" y="594"/>
                      </a:lnTo>
                      <a:lnTo>
                        <a:pt x="107" y="592"/>
                      </a:lnTo>
                      <a:lnTo>
                        <a:pt x="107" y="591"/>
                      </a:lnTo>
                      <a:lnTo>
                        <a:pt x="107" y="589"/>
                      </a:lnTo>
                      <a:lnTo>
                        <a:pt x="107" y="588"/>
                      </a:lnTo>
                      <a:lnTo>
                        <a:pt x="107" y="586"/>
                      </a:lnTo>
                      <a:lnTo>
                        <a:pt x="107" y="585"/>
                      </a:lnTo>
                      <a:lnTo>
                        <a:pt x="108" y="585"/>
                      </a:lnTo>
                      <a:lnTo>
                        <a:pt x="109" y="584"/>
                      </a:lnTo>
                      <a:lnTo>
                        <a:pt x="110" y="582"/>
                      </a:lnTo>
                      <a:lnTo>
                        <a:pt x="111" y="582"/>
                      </a:lnTo>
                      <a:lnTo>
                        <a:pt x="112" y="581"/>
                      </a:lnTo>
                      <a:lnTo>
                        <a:pt x="113" y="581"/>
                      </a:lnTo>
                      <a:lnTo>
                        <a:pt x="113" y="580"/>
                      </a:lnTo>
                      <a:lnTo>
                        <a:pt x="113" y="579"/>
                      </a:lnTo>
                      <a:lnTo>
                        <a:pt x="113" y="578"/>
                      </a:lnTo>
                      <a:lnTo>
                        <a:pt x="113" y="577"/>
                      </a:lnTo>
                      <a:lnTo>
                        <a:pt x="112" y="575"/>
                      </a:lnTo>
                      <a:lnTo>
                        <a:pt x="111" y="573"/>
                      </a:lnTo>
                      <a:lnTo>
                        <a:pt x="110" y="570"/>
                      </a:lnTo>
                      <a:lnTo>
                        <a:pt x="108" y="568"/>
                      </a:lnTo>
                      <a:lnTo>
                        <a:pt x="106" y="566"/>
                      </a:lnTo>
                      <a:lnTo>
                        <a:pt x="103" y="564"/>
                      </a:lnTo>
                      <a:lnTo>
                        <a:pt x="101" y="561"/>
                      </a:lnTo>
                      <a:lnTo>
                        <a:pt x="98" y="559"/>
                      </a:lnTo>
                      <a:lnTo>
                        <a:pt x="95" y="557"/>
                      </a:lnTo>
                      <a:lnTo>
                        <a:pt x="91" y="555"/>
                      </a:lnTo>
                      <a:lnTo>
                        <a:pt x="85" y="550"/>
                      </a:lnTo>
                      <a:lnTo>
                        <a:pt x="78" y="547"/>
                      </a:lnTo>
                      <a:lnTo>
                        <a:pt x="81" y="543"/>
                      </a:lnTo>
                      <a:lnTo>
                        <a:pt x="85" y="540"/>
                      </a:lnTo>
                      <a:lnTo>
                        <a:pt x="89" y="538"/>
                      </a:lnTo>
                      <a:lnTo>
                        <a:pt x="93" y="535"/>
                      </a:lnTo>
                      <a:lnTo>
                        <a:pt x="100" y="530"/>
                      </a:lnTo>
                      <a:lnTo>
                        <a:pt x="107" y="526"/>
                      </a:lnTo>
                      <a:lnTo>
                        <a:pt x="109" y="524"/>
                      </a:lnTo>
                      <a:lnTo>
                        <a:pt x="110" y="523"/>
                      </a:lnTo>
                      <a:lnTo>
                        <a:pt x="111" y="521"/>
                      </a:lnTo>
                      <a:lnTo>
                        <a:pt x="112" y="519"/>
                      </a:lnTo>
                      <a:lnTo>
                        <a:pt x="113" y="517"/>
                      </a:lnTo>
                      <a:lnTo>
                        <a:pt x="113" y="515"/>
                      </a:lnTo>
                      <a:lnTo>
                        <a:pt x="114" y="512"/>
                      </a:lnTo>
                      <a:lnTo>
                        <a:pt x="114" y="510"/>
                      </a:lnTo>
                      <a:lnTo>
                        <a:pt x="115" y="505"/>
                      </a:lnTo>
                      <a:lnTo>
                        <a:pt x="116" y="500"/>
                      </a:lnTo>
                      <a:lnTo>
                        <a:pt x="117" y="498"/>
                      </a:lnTo>
                      <a:lnTo>
                        <a:pt x="117" y="496"/>
                      </a:lnTo>
                      <a:lnTo>
                        <a:pt x="118" y="493"/>
                      </a:lnTo>
                      <a:lnTo>
                        <a:pt x="119" y="491"/>
                      </a:lnTo>
                      <a:lnTo>
                        <a:pt x="122" y="487"/>
                      </a:lnTo>
                      <a:lnTo>
                        <a:pt x="124" y="484"/>
                      </a:lnTo>
                      <a:lnTo>
                        <a:pt x="126" y="481"/>
                      </a:lnTo>
                      <a:lnTo>
                        <a:pt x="129" y="478"/>
                      </a:lnTo>
                      <a:lnTo>
                        <a:pt x="134" y="473"/>
                      </a:lnTo>
                      <a:lnTo>
                        <a:pt x="139" y="467"/>
                      </a:lnTo>
                      <a:lnTo>
                        <a:pt x="141" y="464"/>
                      </a:lnTo>
                      <a:lnTo>
                        <a:pt x="143" y="460"/>
                      </a:lnTo>
                      <a:lnTo>
                        <a:pt x="145" y="456"/>
                      </a:lnTo>
                      <a:lnTo>
                        <a:pt x="147" y="452"/>
                      </a:lnTo>
                      <a:lnTo>
                        <a:pt x="149" y="447"/>
                      </a:lnTo>
                      <a:lnTo>
                        <a:pt x="150" y="441"/>
                      </a:lnTo>
                      <a:lnTo>
                        <a:pt x="151" y="435"/>
                      </a:lnTo>
                      <a:lnTo>
                        <a:pt x="153" y="428"/>
                      </a:lnTo>
                      <a:lnTo>
                        <a:pt x="153" y="425"/>
                      </a:lnTo>
                      <a:lnTo>
                        <a:pt x="153" y="422"/>
                      </a:lnTo>
                      <a:lnTo>
                        <a:pt x="153" y="419"/>
                      </a:lnTo>
                      <a:lnTo>
                        <a:pt x="153" y="417"/>
                      </a:lnTo>
                      <a:lnTo>
                        <a:pt x="152" y="414"/>
                      </a:lnTo>
                      <a:lnTo>
                        <a:pt x="152" y="412"/>
                      </a:lnTo>
                      <a:lnTo>
                        <a:pt x="151" y="410"/>
                      </a:lnTo>
                      <a:lnTo>
                        <a:pt x="150" y="408"/>
                      </a:lnTo>
                      <a:lnTo>
                        <a:pt x="149" y="406"/>
                      </a:lnTo>
                      <a:lnTo>
                        <a:pt x="149" y="404"/>
                      </a:lnTo>
                      <a:lnTo>
                        <a:pt x="148" y="402"/>
                      </a:lnTo>
                      <a:lnTo>
                        <a:pt x="147" y="401"/>
                      </a:lnTo>
                      <a:lnTo>
                        <a:pt x="145" y="398"/>
                      </a:lnTo>
                      <a:lnTo>
                        <a:pt x="142" y="395"/>
                      </a:lnTo>
                      <a:lnTo>
                        <a:pt x="138" y="390"/>
                      </a:lnTo>
                      <a:lnTo>
                        <a:pt x="133" y="385"/>
                      </a:lnTo>
                      <a:lnTo>
                        <a:pt x="133" y="384"/>
                      </a:lnTo>
                      <a:lnTo>
                        <a:pt x="132" y="382"/>
                      </a:lnTo>
                      <a:lnTo>
                        <a:pt x="131" y="381"/>
                      </a:lnTo>
                      <a:lnTo>
                        <a:pt x="130" y="380"/>
                      </a:lnTo>
                      <a:lnTo>
                        <a:pt x="130" y="378"/>
                      </a:lnTo>
                      <a:lnTo>
                        <a:pt x="129" y="376"/>
                      </a:lnTo>
                      <a:lnTo>
                        <a:pt x="129" y="375"/>
                      </a:lnTo>
                      <a:lnTo>
                        <a:pt x="129" y="373"/>
                      </a:lnTo>
                      <a:lnTo>
                        <a:pt x="129" y="370"/>
                      </a:lnTo>
                      <a:lnTo>
                        <a:pt x="130" y="368"/>
                      </a:lnTo>
                      <a:lnTo>
                        <a:pt x="130" y="366"/>
                      </a:lnTo>
                      <a:lnTo>
                        <a:pt x="131" y="365"/>
                      </a:lnTo>
                      <a:lnTo>
                        <a:pt x="134" y="361"/>
                      </a:lnTo>
                      <a:lnTo>
                        <a:pt x="137" y="358"/>
                      </a:lnTo>
                      <a:lnTo>
                        <a:pt x="139" y="357"/>
                      </a:lnTo>
                      <a:lnTo>
                        <a:pt x="140" y="355"/>
                      </a:lnTo>
                      <a:lnTo>
                        <a:pt x="141" y="352"/>
                      </a:lnTo>
                      <a:lnTo>
                        <a:pt x="142" y="350"/>
                      </a:lnTo>
                      <a:lnTo>
                        <a:pt x="143" y="348"/>
                      </a:lnTo>
                      <a:lnTo>
                        <a:pt x="143" y="344"/>
                      </a:lnTo>
                      <a:lnTo>
                        <a:pt x="143" y="343"/>
                      </a:lnTo>
                      <a:lnTo>
                        <a:pt x="143" y="341"/>
                      </a:lnTo>
                      <a:lnTo>
                        <a:pt x="143" y="339"/>
                      </a:lnTo>
                      <a:lnTo>
                        <a:pt x="142" y="337"/>
                      </a:lnTo>
                      <a:lnTo>
                        <a:pt x="142" y="335"/>
                      </a:lnTo>
                      <a:lnTo>
                        <a:pt x="141" y="334"/>
                      </a:lnTo>
                      <a:lnTo>
                        <a:pt x="140" y="333"/>
                      </a:lnTo>
                      <a:lnTo>
                        <a:pt x="139" y="332"/>
                      </a:lnTo>
                      <a:lnTo>
                        <a:pt x="138" y="331"/>
                      </a:lnTo>
                      <a:lnTo>
                        <a:pt x="137" y="330"/>
                      </a:lnTo>
                      <a:lnTo>
                        <a:pt x="136" y="329"/>
                      </a:lnTo>
                      <a:lnTo>
                        <a:pt x="135" y="328"/>
                      </a:lnTo>
                      <a:lnTo>
                        <a:pt x="131" y="327"/>
                      </a:lnTo>
                      <a:lnTo>
                        <a:pt x="128" y="326"/>
                      </a:lnTo>
                      <a:lnTo>
                        <a:pt x="124" y="325"/>
                      </a:lnTo>
                      <a:lnTo>
                        <a:pt x="120" y="324"/>
                      </a:lnTo>
                      <a:lnTo>
                        <a:pt x="111" y="323"/>
                      </a:lnTo>
                      <a:lnTo>
                        <a:pt x="102" y="322"/>
                      </a:lnTo>
                      <a:lnTo>
                        <a:pt x="97" y="321"/>
                      </a:lnTo>
                      <a:lnTo>
                        <a:pt x="92" y="321"/>
                      </a:lnTo>
                      <a:lnTo>
                        <a:pt x="88" y="320"/>
                      </a:lnTo>
                      <a:lnTo>
                        <a:pt x="83" y="318"/>
                      </a:lnTo>
                      <a:lnTo>
                        <a:pt x="81" y="318"/>
                      </a:lnTo>
                      <a:lnTo>
                        <a:pt x="79" y="317"/>
                      </a:lnTo>
                      <a:lnTo>
                        <a:pt x="76" y="317"/>
                      </a:lnTo>
                      <a:lnTo>
                        <a:pt x="73" y="317"/>
                      </a:lnTo>
                      <a:lnTo>
                        <a:pt x="66" y="318"/>
                      </a:lnTo>
                      <a:lnTo>
                        <a:pt x="58" y="319"/>
                      </a:lnTo>
                      <a:lnTo>
                        <a:pt x="51" y="320"/>
                      </a:lnTo>
                      <a:lnTo>
                        <a:pt x="45" y="320"/>
                      </a:lnTo>
                      <a:lnTo>
                        <a:pt x="43" y="320"/>
                      </a:lnTo>
                      <a:lnTo>
                        <a:pt x="41" y="320"/>
                      </a:lnTo>
                      <a:lnTo>
                        <a:pt x="40" y="319"/>
                      </a:lnTo>
                      <a:lnTo>
                        <a:pt x="39" y="319"/>
                      </a:lnTo>
                      <a:lnTo>
                        <a:pt x="39" y="318"/>
                      </a:lnTo>
                      <a:lnTo>
                        <a:pt x="39" y="317"/>
                      </a:lnTo>
                      <a:lnTo>
                        <a:pt x="38" y="315"/>
                      </a:lnTo>
                      <a:lnTo>
                        <a:pt x="37" y="314"/>
                      </a:lnTo>
                      <a:lnTo>
                        <a:pt x="37" y="312"/>
                      </a:lnTo>
                      <a:lnTo>
                        <a:pt x="34" y="310"/>
                      </a:lnTo>
                      <a:lnTo>
                        <a:pt x="32" y="307"/>
                      </a:lnTo>
                      <a:lnTo>
                        <a:pt x="26" y="301"/>
                      </a:lnTo>
                      <a:lnTo>
                        <a:pt x="19" y="296"/>
                      </a:lnTo>
                      <a:lnTo>
                        <a:pt x="15" y="293"/>
                      </a:lnTo>
                      <a:lnTo>
                        <a:pt x="12" y="290"/>
                      </a:lnTo>
                      <a:lnTo>
                        <a:pt x="9" y="286"/>
                      </a:lnTo>
                      <a:lnTo>
                        <a:pt x="6" y="283"/>
                      </a:lnTo>
                      <a:lnTo>
                        <a:pt x="5" y="281"/>
                      </a:lnTo>
                      <a:lnTo>
                        <a:pt x="3" y="279"/>
                      </a:lnTo>
                      <a:lnTo>
                        <a:pt x="3" y="277"/>
                      </a:lnTo>
                      <a:lnTo>
                        <a:pt x="2" y="275"/>
                      </a:lnTo>
                      <a:lnTo>
                        <a:pt x="1" y="273"/>
                      </a:lnTo>
                      <a:lnTo>
                        <a:pt x="1" y="271"/>
                      </a:lnTo>
                      <a:lnTo>
                        <a:pt x="0" y="268"/>
                      </a:lnTo>
                      <a:lnTo>
                        <a:pt x="0" y="266"/>
                      </a:lnTo>
                      <a:lnTo>
                        <a:pt x="0" y="262"/>
                      </a:lnTo>
                      <a:lnTo>
                        <a:pt x="0" y="258"/>
                      </a:lnTo>
                      <a:lnTo>
                        <a:pt x="1" y="254"/>
                      </a:lnTo>
                      <a:lnTo>
                        <a:pt x="2" y="250"/>
                      </a:lnTo>
                      <a:lnTo>
                        <a:pt x="4" y="243"/>
                      </a:lnTo>
                      <a:lnTo>
                        <a:pt x="7" y="236"/>
                      </a:lnTo>
                      <a:lnTo>
                        <a:pt x="10" y="229"/>
                      </a:lnTo>
                      <a:lnTo>
                        <a:pt x="12" y="222"/>
                      </a:lnTo>
                      <a:lnTo>
                        <a:pt x="13" y="218"/>
                      </a:lnTo>
                      <a:lnTo>
                        <a:pt x="13" y="214"/>
                      </a:lnTo>
                      <a:lnTo>
                        <a:pt x="14" y="210"/>
                      </a:lnTo>
                      <a:lnTo>
                        <a:pt x="14" y="206"/>
                      </a:lnTo>
                      <a:lnTo>
                        <a:pt x="14" y="202"/>
                      </a:lnTo>
                      <a:lnTo>
                        <a:pt x="13" y="197"/>
                      </a:lnTo>
                      <a:lnTo>
                        <a:pt x="13" y="193"/>
                      </a:lnTo>
                      <a:lnTo>
                        <a:pt x="12" y="189"/>
                      </a:lnTo>
                      <a:lnTo>
                        <a:pt x="10" y="181"/>
                      </a:lnTo>
                      <a:lnTo>
                        <a:pt x="7" y="172"/>
                      </a:lnTo>
                      <a:lnTo>
                        <a:pt x="6" y="168"/>
                      </a:lnTo>
                      <a:lnTo>
                        <a:pt x="5" y="164"/>
                      </a:lnTo>
                      <a:lnTo>
                        <a:pt x="5" y="160"/>
                      </a:lnTo>
                      <a:lnTo>
                        <a:pt x="4" y="155"/>
                      </a:lnTo>
                      <a:lnTo>
                        <a:pt x="3" y="151"/>
                      </a:lnTo>
                      <a:lnTo>
                        <a:pt x="3" y="146"/>
                      </a:lnTo>
                      <a:lnTo>
                        <a:pt x="3" y="142"/>
                      </a:lnTo>
                      <a:lnTo>
                        <a:pt x="3" y="137"/>
                      </a:lnTo>
                      <a:lnTo>
                        <a:pt x="255" y="130"/>
                      </a:lnTo>
                      <a:lnTo>
                        <a:pt x="258" y="127"/>
                      </a:lnTo>
                      <a:lnTo>
                        <a:pt x="260" y="125"/>
                      </a:lnTo>
                      <a:lnTo>
                        <a:pt x="263" y="123"/>
                      </a:lnTo>
                      <a:lnTo>
                        <a:pt x="265" y="122"/>
                      </a:lnTo>
                      <a:lnTo>
                        <a:pt x="264" y="87"/>
                      </a:lnTo>
                      <a:lnTo>
                        <a:pt x="267" y="81"/>
                      </a:lnTo>
                      <a:lnTo>
                        <a:pt x="270" y="76"/>
                      </a:lnTo>
                      <a:lnTo>
                        <a:pt x="271" y="73"/>
                      </a:lnTo>
                      <a:lnTo>
                        <a:pt x="272" y="71"/>
                      </a:lnTo>
                      <a:lnTo>
                        <a:pt x="272" y="69"/>
                      </a:lnTo>
                      <a:lnTo>
                        <a:pt x="272" y="68"/>
                      </a:lnTo>
                      <a:lnTo>
                        <a:pt x="272" y="67"/>
                      </a:lnTo>
                      <a:lnTo>
                        <a:pt x="272" y="65"/>
                      </a:lnTo>
                      <a:lnTo>
                        <a:pt x="272" y="63"/>
                      </a:lnTo>
                      <a:lnTo>
                        <a:pt x="272" y="62"/>
                      </a:lnTo>
                      <a:lnTo>
                        <a:pt x="272" y="61"/>
                      </a:lnTo>
                      <a:lnTo>
                        <a:pt x="271" y="60"/>
                      </a:lnTo>
                      <a:lnTo>
                        <a:pt x="270" y="57"/>
                      </a:lnTo>
                      <a:lnTo>
                        <a:pt x="268" y="55"/>
                      </a:lnTo>
                      <a:lnTo>
                        <a:pt x="266" y="53"/>
                      </a:lnTo>
                      <a:lnTo>
                        <a:pt x="264" y="50"/>
                      </a:lnTo>
                      <a:lnTo>
                        <a:pt x="264" y="49"/>
                      </a:lnTo>
                      <a:lnTo>
                        <a:pt x="263" y="48"/>
                      </a:lnTo>
                      <a:lnTo>
                        <a:pt x="263" y="46"/>
                      </a:lnTo>
                      <a:lnTo>
                        <a:pt x="263" y="45"/>
                      </a:lnTo>
                      <a:lnTo>
                        <a:pt x="263" y="44"/>
                      </a:lnTo>
                      <a:lnTo>
                        <a:pt x="263" y="43"/>
                      </a:lnTo>
                      <a:lnTo>
                        <a:pt x="264" y="41"/>
                      </a:lnTo>
                      <a:lnTo>
                        <a:pt x="265" y="40"/>
                      </a:lnTo>
                      <a:lnTo>
                        <a:pt x="267" y="39"/>
                      </a:lnTo>
                      <a:lnTo>
                        <a:pt x="270" y="37"/>
                      </a:lnTo>
                      <a:lnTo>
                        <a:pt x="275" y="34"/>
                      </a:lnTo>
                      <a:lnTo>
                        <a:pt x="278" y="32"/>
                      </a:lnTo>
                      <a:lnTo>
                        <a:pt x="279" y="29"/>
                      </a:lnTo>
                      <a:lnTo>
                        <a:pt x="280" y="27"/>
                      </a:lnTo>
                      <a:lnTo>
                        <a:pt x="280" y="25"/>
                      </a:lnTo>
                      <a:lnTo>
                        <a:pt x="280" y="23"/>
                      </a:lnTo>
                      <a:lnTo>
                        <a:pt x="281" y="19"/>
                      </a:lnTo>
                      <a:lnTo>
                        <a:pt x="281" y="15"/>
                      </a:lnTo>
                      <a:lnTo>
                        <a:pt x="281" y="11"/>
                      </a:lnTo>
                      <a:lnTo>
                        <a:pt x="281" y="7"/>
                      </a:lnTo>
                      <a:lnTo>
                        <a:pt x="281" y="6"/>
                      </a:lnTo>
                      <a:lnTo>
                        <a:pt x="282" y="4"/>
                      </a:lnTo>
                      <a:lnTo>
                        <a:pt x="282" y="2"/>
                      </a:lnTo>
                      <a:lnTo>
                        <a:pt x="282" y="0"/>
                      </a:lnTo>
                      <a:lnTo>
                        <a:pt x="285" y="3"/>
                      </a:lnTo>
                      <a:lnTo>
                        <a:pt x="288" y="5"/>
                      </a:lnTo>
                      <a:lnTo>
                        <a:pt x="290" y="8"/>
                      </a:lnTo>
                      <a:lnTo>
                        <a:pt x="292" y="10"/>
                      </a:lnTo>
                      <a:lnTo>
                        <a:pt x="295" y="13"/>
                      </a:lnTo>
                      <a:lnTo>
                        <a:pt x="297" y="16"/>
                      </a:lnTo>
                      <a:lnTo>
                        <a:pt x="298" y="18"/>
                      </a:lnTo>
                      <a:lnTo>
                        <a:pt x="300" y="21"/>
                      </a:lnTo>
                      <a:lnTo>
                        <a:pt x="304" y="27"/>
                      </a:lnTo>
                      <a:lnTo>
                        <a:pt x="307" y="33"/>
                      </a:lnTo>
                      <a:lnTo>
                        <a:pt x="310" y="39"/>
                      </a:lnTo>
                      <a:lnTo>
                        <a:pt x="312" y="45"/>
                      </a:lnTo>
                      <a:lnTo>
                        <a:pt x="314" y="52"/>
                      </a:lnTo>
                      <a:lnTo>
                        <a:pt x="316" y="59"/>
                      </a:lnTo>
                      <a:lnTo>
                        <a:pt x="318" y="66"/>
                      </a:lnTo>
                      <a:lnTo>
                        <a:pt x="320" y="73"/>
                      </a:lnTo>
                      <a:lnTo>
                        <a:pt x="323" y="88"/>
                      </a:lnTo>
                      <a:lnTo>
                        <a:pt x="327" y="105"/>
                      </a:lnTo>
                      <a:lnTo>
                        <a:pt x="327" y="107"/>
                      </a:lnTo>
                      <a:lnTo>
                        <a:pt x="327" y="108"/>
                      </a:lnTo>
                      <a:lnTo>
                        <a:pt x="328" y="110"/>
                      </a:lnTo>
                      <a:lnTo>
                        <a:pt x="328" y="111"/>
                      </a:lnTo>
                      <a:lnTo>
                        <a:pt x="329" y="112"/>
                      </a:lnTo>
                      <a:lnTo>
                        <a:pt x="330" y="113"/>
                      </a:lnTo>
                      <a:lnTo>
                        <a:pt x="331" y="115"/>
                      </a:lnTo>
                      <a:lnTo>
                        <a:pt x="332" y="116"/>
                      </a:lnTo>
                      <a:lnTo>
                        <a:pt x="334" y="118"/>
                      </a:lnTo>
                      <a:lnTo>
                        <a:pt x="336" y="120"/>
                      </a:lnTo>
                      <a:lnTo>
                        <a:pt x="339" y="122"/>
                      </a:lnTo>
                      <a:lnTo>
                        <a:pt x="342" y="123"/>
                      </a:lnTo>
                      <a:lnTo>
                        <a:pt x="345" y="125"/>
                      </a:lnTo>
                      <a:lnTo>
                        <a:pt x="348" y="126"/>
                      </a:lnTo>
                      <a:lnTo>
                        <a:pt x="351" y="127"/>
                      </a:lnTo>
                      <a:lnTo>
                        <a:pt x="355" y="128"/>
                      </a:lnTo>
                      <a:lnTo>
                        <a:pt x="361" y="130"/>
                      </a:lnTo>
                      <a:lnTo>
                        <a:pt x="368" y="132"/>
                      </a:lnTo>
                      <a:lnTo>
                        <a:pt x="369" y="133"/>
                      </a:lnTo>
                      <a:lnTo>
                        <a:pt x="371" y="133"/>
                      </a:lnTo>
                      <a:lnTo>
                        <a:pt x="372" y="134"/>
                      </a:lnTo>
                      <a:lnTo>
                        <a:pt x="373" y="135"/>
                      </a:lnTo>
                      <a:lnTo>
                        <a:pt x="374" y="136"/>
                      </a:lnTo>
                      <a:lnTo>
                        <a:pt x="375" y="138"/>
                      </a:lnTo>
                      <a:lnTo>
                        <a:pt x="375" y="139"/>
                      </a:lnTo>
                      <a:lnTo>
                        <a:pt x="376" y="141"/>
                      </a:lnTo>
                      <a:lnTo>
                        <a:pt x="378" y="146"/>
                      </a:lnTo>
                      <a:lnTo>
                        <a:pt x="379" y="151"/>
                      </a:lnTo>
                      <a:lnTo>
                        <a:pt x="380" y="153"/>
                      </a:lnTo>
                      <a:lnTo>
                        <a:pt x="382" y="155"/>
                      </a:lnTo>
                      <a:lnTo>
                        <a:pt x="383" y="157"/>
                      </a:lnTo>
                      <a:lnTo>
                        <a:pt x="385" y="159"/>
                      </a:lnTo>
                      <a:lnTo>
                        <a:pt x="387" y="160"/>
                      </a:lnTo>
                      <a:lnTo>
                        <a:pt x="389" y="161"/>
                      </a:lnTo>
                      <a:lnTo>
                        <a:pt x="391" y="162"/>
                      </a:lnTo>
                      <a:lnTo>
                        <a:pt x="393" y="164"/>
                      </a:lnTo>
                      <a:lnTo>
                        <a:pt x="397" y="166"/>
                      </a:lnTo>
                      <a:lnTo>
                        <a:pt x="401" y="168"/>
                      </a:lnTo>
                      <a:lnTo>
                        <a:pt x="403" y="170"/>
                      </a:lnTo>
                      <a:lnTo>
                        <a:pt x="405" y="171"/>
                      </a:lnTo>
                      <a:lnTo>
                        <a:pt x="406" y="173"/>
                      </a:lnTo>
                      <a:lnTo>
                        <a:pt x="408" y="175"/>
                      </a:lnTo>
                      <a:lnTo>
                        <a:pt x="966" y="190"/>
                      </a:lnTo>
                      <a:lnTo>
                        <a:pt x="962" y="198"/>
                      </a:lnTo>
                      <a:lnTo>
                        <a:pt x="958" y="205"/>
                      </a:lnTo>
                      <a:lnTo>
                        <a:pt x="955" y="212"/>
                      </a:lnTo>
                      <a:lnTo>
                        <a:pt x="952" y="218"/>
                      </a:lnTo>
                      <a:lnTo>
                        <a:pt x="949" y="224"/>
                      </a:lnTo>
                      <a:lnTo>
                        <a:pt x="947" y="229"/>
                      </a:lnTo>
                      <a:lnTo>
                        <a:pt x="947" y="232"/>
                      </a:lnTo>
                      <a:lnTo>
                        <a:pt x="946" y="234"/>
                      </a:lnTo>
                      <a:lnTo>
                        <a:pt x="945" y="236"/>
                      </a:lnTo>
                      <a:lnTo>
                        <a:pt x="945" y="238"/>
                      </a:lnTo>
                      <a:lnTo>
                        <a:pt x="945" y="241"/>
                      </a:lnTo>
                      <a:lnTo>
                        <a:pt x="945" y="243"/>
                      </a:lnTo>
                      <a:lnTo>
                        <a:pt x="944" y="245"/>
                      </a:lnTo>
                      <a:lnTo>
                        <a:pt x="944" y="247"/>
                      </a:lnTo>
                      <a:lnTo>
                        <a:pt x="942" y="250"/>
                      </a:lnTo>
                      <a:lnTo>
                        <a:pt x="940" y="254"/>
                      </a:lnTo>
                      <a:lnTo>
                        <a:pt x="939" y="257"/>
                      </a:lnTo>
                      <a:lnTo>
                        <a:pt x="938" y="260"/>
                      </a:lnTo>
                      <a:lnTo>
                        <a:pt x="937" y="264"/>
                      </a:lnTo>
                      <a:lnTo>
                        <a:pt x="936" y="268"/>
                      </a:lnTo>
                      <a:lnTo>
                        <a:pt x="936" y="273"/>
                      </a:lnTo>
                      <a:lnTo>
                        <a:pt x="935" y="279"/>
                      </a:lnTo>
                      <a:lnTo>
                        <a:pt x="934" y="286"/>
                      </a:lnTo>
                      <a:lnTo>
                        <a:pt x="934" y="295"/>
                      </a:lnTo>
                      <a:lnTo>
                        <a:pt x="934" y="298"/>
                      </a:lnTo>
                      <a:lnTo>
                        <a:pt x="933" y="301"/>
                      </a:lnTo>
                      <a:lnTo>
                        <a:pt x="932" y="304"/>
                      </a:lnTo>
                      <a:lnTo>
                        <a:pt x="931" y="307"/>
                      </a:lnTo>
                      <a:lnTo>
                        <a:pt x="929" y="313"/>
                      </a:lnTo>
                      <a:lnTo>
                        <a:pt x="927" y="319"/>
                      </a:lnTo>
                      <a:lnTo>
                        <a:pt x="927" y="322"/>
                      </a:lnTo>
                      <a:lnTo>
                        <a:pt x="926" y="325"/>
                      </a:lnTo>
                      <a:lnTo>
                        <a:pt x="925" y="329"/>
                      </a:lnTo>
                      <a:lnTo>
                        <a:pt x="925" y="332"/>
                      </a:lnTo>
                      <a:lnTo>
                        <a:pt x="926" y="336"/>
                      </a:lnTo>
                      <a:lnTo>
                        <a:pt x="926" y="341"/>
                      </a:lnTo>
                      <a:lnTo>
                        <a:pt x="927" y="345"/>
                      </a:lnTo>
                      <a:lnTo>
                        <a:pt x="929" y="350"/>
                      </a:lnTo>
                      <a:lnTo>
                        <a:pt x="930" y="353"/>
                      </a:lnTo>
                      <a:lnTo>
                        <a:pt x="930" y="355"/>
                      </a:lnTo>
                      <a:lnTo>
                        <a:pt x="930" y="358"/>
                      </a:lnTo>
                      <a:lnTo>
                        <a:pt x="930" y="361"/>
                      </a:lnTo>
                      <a:lnTo>
                        <a:pt x="930" y="366"/>
                      </a:lnTo>
                      <a:lnTo>
                        <a:pt x="930" y="372"/>
                      </a:lnTo>
                      <a:lnTo>
                        <a:pt x="929" y="377"/>
                      </a:lnTo>
                      <a:lnTo>
                        <a:pt x="929" y="382"/>
                      </a:lnTo>
                      <a:lnTo>
                        <a:pt x="929" y="385"/>
                      </a:lnTo>
                      <a:lnTo>
                        <a:pt x="930" y="387"/>
                      </a:lnTo>
                      <a:lnTo>
                        <a:pt x="931" y="389"/>
                      </a:lnTo>
                      <a:lnTo>
                        <a:pt x="931" y="391"/>
                      </a:lnTo>
                      <a:lnTo>
                        <a:pt x="933" y="394"/>
                      </a:lnTo>
                      <a:lnTo>
                        <a:pt x="934" y="397"/>
                      </a:lnTo>
                      <a:lnTo>
                        <a:pt x="935" y="399"/>
                      </a:lnTo>
                      <a:lnTo>
                        <a:pt x="936" y="402"/>
                      </a:lnTo>
                      <a:lnTo>
                        <a:pt x="936" y="404"/>
                      </a:lnTo>
                      <a:lnTo>
                        <a:pt x="937" y="406"/>
                      </a:lnTo>
                      <a:lnTo>
                        <a:pt x="937" y="408"/>
                      </a:lnTo>
                      <a:lnTo>
                        <a:pt x="937" y="410"/>
                      </a:lnTo>
                      <a:lnTo>
                        <a:pt x="937" y="414"/>
                      </a:lnTo>
                      <a:lnTo>
                        <a:pt x="937" y="418"/>
                      </a:lnTo>
                      <a:lnTo>
                        <a:pt x="936" y="422"/>
                      </a:lnTo>
                      <a:lnTo>
                        <a:pt x="935" y="426"/>
                      </a:lnTo>
                      <a:lnTo>
                        <a:pt x="935" y="430"/>
                      </a:lnTo>
                      <a:lnTo>
                        <a:pt x="935" y="432"/>
                      </a:lnTo>
                      <a:lnTo>
                        <a:pt x="936" y="435"/>
                      </a:lnTo>
                      <a:lnTo>
                        <a:pt x="936" y="437"/>
                      </a:lnTo>
                      <a:lnTo>
                        <a:pt x="937" y="439"/>
                      </a:lnTo>
                      <a:lnTo>
                        <a:pt x="938" y="441"/>
                      </a:lnTo>
                      <a:lnTo>
                        <a:pt x="940" y="443"/>
                      </a:lnTo>
                      <a:lnTo>
                        <a:pt x="941" y="444"/>
                      </a:lnTo>
                      <a:lnTo>
                        <a:pt x="942" y="446"/>
                      </a:lnTo>
                      <a:lnTo>
                        <a:pt x="943" y="447"/>
                      </a:lnTo>
                      <a:lnTo>
                        <a:pt x="944" y="449"/>
                      </a:lnTo>
                      <a:lnTo>
                        <a:pt x="945" y="451"/>
                      </a:lnTo>
                      <a:lnTo>
                        <a:pt x="945" y="452"/>
                      </a:lnTo>
                      <a:lnTo>
                        <a:pt x="946" y="454"/>
                      </a:lnTo>
                      <a:lnTo>
                        <a:pt x="945" y="456"/>
                      </a:lnTo>
                      <a:lnTo>
                        <a:pt x="945" y="458"/>
                      </a:lnTo>
                      <a:lnTo>
                        <a:pt x="944" y="460"/>
                      </a:lnTo>
                      <a:lnTo>
                        <a:pt x="943" y="462"/>
                      </a:lnTo>
                      <a:lnTo>
                        <a:pt x="942" y="465"/>
                      </a:lnTo>
                      <a:lnTo>
                        <a:pt x="942" y="467"/>
                      </a:lnTo>
                      <a:lnTo>
                        <a:pt x="941" y="473"/>
                      </a:lnTo>
                      <a:lnTo>
                        <a:pt x="940" y="479"/>
                      </a:lnTo>
                      <a:lnTo>
                        <a:pt x="939" y="482"/>
                      </a:lnTo>
                      <a:lnTo>
                        <a:pt x="939" y="485"/>
                      </a:lnTo>
                      <a:lnTo>
                        <a:pt x="938" y="488"/>
                      </a:lnTo>
                      <a:lnTo>
                        <a:pt x="937" y="490"/>
                      </a:lnTo>
                      <a:lnTo>
                        <a:pt x="935" y="493"/>
                      </a:lnTo>
                      <a:lnTo>
                        <a:pt x="934" y="496"/>
                      </a:lnTo>
                      <a:lnTo>
                        <a:pt x="933" y="497"/>
                      </a:lnTo>
                      <a:lnTo>
                        <a:pt x="932" y="498"/>
                      </a:lnTo>
                      <a:lnTo>
                        <a:pt x="931" y="499"/>
                      </a:lnTo>
                      <a:lnTo>
                        <a:pt x="929" y="500"/>
                      </a:lnTo>
                      <a:lnTo>
                        <a:pt x="927" y="502"/>
                      </a:lnTo>
                      <a:lnTo>
                        <a:pt x="924" y="504"/>
                      </a:lnTo>
                      <a:lnTo>
                        <a:pt x="922" y="506"/>
                      </a:lnTo>
                      <a:lnTo>
                        <a:pt x="920" y="508"/>
                      </a:lnTo>
                      <a:lnTo>
                        <a:pt x="919" y="511"/>
                      </a:lnTo>
                      <a:lnTo>
                        <a:pt x="917" y="513"/>
                      </a:lnTo>
                      <a:lnTo>
                        <a:pt x="916" y="515"/>
                      </a:lnTo>
                      <a:lnTo>
                        <a:pt x="916" y="517"/>
                      </a:lnTo>
                      <a:lnTo>
                        <a:pt x="915" y="519"/>
                      </a:lnTo>
                      <a:lnTo>
                        <a:pt x="914" y="521"/>
                      </a:lnTo>
                      <a:lnTo>
                        <a:pt x="914" y="524"/>
                      </a:lnTo>
                      <a:lnTo>
                        <a:pt x="914" y="526"/>
                      </a:lnTo>
                      <a:lnTo>
                        <a:pt x="914" y="530"/>
                      </a:lnTo>
                      <a:lnTo>
                        <a:pt x="914" y="534"/>
                      </a:lnTo>
                      <a:lnTo>
                        <a:pt x="915" y="541"/>
                      </a:lnTo>
                      <a:lnTo>
                        <a:pt x="916" y="548"/>
                      </a:lnTo>
                      <a:lnTo>
                        <a:pt x="916" y="549"/>
                      </a:lnTo>
                      <a:lnTo>
                        <a:pt x="916" y="551"/>
                      </a:lnTo>
                      <a:lnTo>
                        <a:pt x="915" y="552"/>
                      </a:lnTo>
                      <a:lnTo>
                        <a:pt x="915" y="553"/>
                      </a:lnTo>
                      <a:lnTo>
                        <a:pt x="914" y="554"/>
                      </a:lnTo>
                      <a:lnTo>
                        <a:pt x="913" y="556"/>
                      </a:lnTo>
                      <a:lnTo>
                        <a:pt x="912" y="557"/>
                      </a:lnTo>
                      <a:lnTo>
                        <a:pt x="911" y="557"/>
                      </a:lnTo>
                      <a:lnTo>
                        <a:pt x="911" y="558"/>
                      </a:lnTo>
                      <a:lnTo>
                        <a:pt x="910" y="559"/>
                      </a:lnTo>
                      <a:lnTo>
                        <a:pt x="909" y="560"/>
                      </a:lnTo>
                      <a:lnTo>
                        <a:pt x="909" y="561"/>
                      </a:lnTo>
                      <a:lnTo>
                        <a:pt x="908" y="564"/>
                      </a:lnTo>
                      <a:lnTo>
                        <a:pt x="908" y="567"/>
                      </a:lnTo>
                      <a:lnTo>
                        <a:pt x="907" y="575"/>
                      </a:lnTo>
                      <a:lnTo>
                        <a:pt x="907" y="584"/>
                      </a:lnTo>
                      <a:lnTo>
                        <a:pt x="906" y="589"/>
                      </a:lnTo>
                      <a:lnTo>
                        <a:pt x="906" y="594"/>
                      </a:lnTo>
                      <a:lnTo>
                        <a:pt x="905" y="599"/>
                      </a:lnTo>
                      <a:lnTo>
                        <a:pt x="904" y="604"/>
                      </a:lnTo>
                      <a:lnTo>
                        <a:pt x="903" y="606"/>
                      </a:lnTo>
                      <a:lnTo>
                        <a:pt x="902" y="609"/>
                      </a:lnTo>
                      <a:lnTo>
                        <a:pt x="901" y="611"/>
                      </a:lnTo>
                      <a:lnTo>
                        <a:pt x="900" y="614"/>
                      </a:lnTo>
                      <a:lnTo>
                        <a:pt x="899" y="616"/>
                      </a:lnTo>
                      <a:lnTo>
                        <a:pt x="897" y="618"/>
                      </a:lnTo>
                      <a:lnTo>
                        <a:pt x="895" y="620"/>
                      </a:lnTo>
                      <a:lnTo>
                        <a:pt x="893" y="623"/>
                      </a:lnTo>
                      <a:lnTo>
                        <a:pt x="891" y="625"/>
                      </a:lnTo>
                      <a:lnTo>
                        <a:pt x="889" y="626"/>
                      </a:lnTo>
                      <a:lnTo>
                        <a:pt x="888" y="627"/>
                      </a:lnTo>
                      <a:lnTo>
                        <a:pt x="886" y="628"/>
                      </a:lnTo>
                      <a:lnTo>
                        <a:pt x="885" y="628"/>
                      </a:lnTo>
                      <a:lnTo>
                        <a:pt x="883" y="628"/>
                      </a:lnTo>
                      <a:lnTo>
                        <a:pt x="882" y="628"/>
                      </a:lnTo>
                      <a:lnTo>
                        <a:pt x="881" y="628"/>
                      </a:lnTo>
                      <a:lnTo>
                        <a:pt x="879" y="628"/>
                      </a:lnTo>
                      <a:lnTo>
                        <a:pt x="878" y="627"/>
                      </a:lnTo>
                      <a:lnTo>
                        <a:pt x="877" y="627"/>
                      </a:lnTo>
                      <a:lnTo>
                        <a:pt x="875" y="628"/>
                      </a:lnTo>
                      <a:lnTo>
                        <a:pt x="874" y="628"/>
                      </a:lnTo>
                      <a:lnTo>
                        <a:pt x="872" y="629"/>
                      </a:lnTo>
                      <a:lnTo>
                        <a:pt x="870" y="630"/>
                      </a:lnTo>
                      <a:lnTo>
                        <a:pt x="868" y="632"/>
                      </a:lnTo>
                      <a:lnTo>
                        <a:pt x="864" y="636"/>
                      </a:lnTo>
                      <a:lnTo>
                        <a:pt x="861" y="639"/>
                      </a:lnTo>
                      <a:lnTo>
                        <a:pt x="858" y="642"/>
                      </a:lnTo>
                      <a:lnTo>
                        <a:pt x="855" y="645"/>
                      </a:lnTo>
                      <a:lnTo>
                        <a:pt x="853" y="648"/>
                      </a:lnTo>
                      <a:lnTo>
                        <a:pt x="851" y="651"/>
                      </a:lnTo>
                      <a:lnTo>
                        <a:pt x="849" y="653"/>
                      </a:lnTo>
                      <a:lnTo>
                        <a:pt x="847" y="656"/>
                      </a:lnTo>
                      <a:lnTo>
                        <a:pt x="846" y="658"/>
                      </a:lnTo>
                      <a:lnTo>
                        <a:pt x="845" y="660"/>
                      </a:lnTo>
                      <a:lnTo>
                        <a:pt x="844" y="662"/>
                      </a:lnTo>
                      <a:lnTo>
                        <a:pt x="843" y="664"/>
                      </a:lnTo>
                      <a:lnTo>
                        <a:pt x="842" y="667"/>
                      </a:lnTo>
                      <a:lnTo>
                        <a:pt x="841" y="670"/>
                      </a:lnTo>
                      <a:lnTo>
                        <a:pt x="841" y="676"/>
                      </a:lnTo>
                      <a:lnTo>
                        <a:pt x="841" y="680"/>
                      </a:lnTo>
                      <a:lnTo>
                        <a:pt x="841" y="683"/>
                      </a:lnTo>
                      <a:lnTo>
                        <a:pt x="841" y="685"/>
                      </a:lnTo>
                      <a:lnTo>
                        <a:pt x="840" y="686"/>
                      </a:lnTo>
                      <a:lnTo>
                        <a:pt x="840" y="687"/>
                      </a:lnTo>
                      <a:lnTo>
                        <a:pt x="839" y="689"/>
                      </a:lnTo>
                      <a:lnTo>
                        <a:pt x="838" y="690"/>
                      </a:lnTo>
                      <a:lnTo>
                        <a:pt x="836" y="693"/>
                      </a:lnTo>
                      <a:lnTo>
                        <a:pt x="834" y="696"/>
                      </a:lnTo>
                      <a:lnTo>
                        <a:pt x="832" y="698"/>
                      </a:lnTo>
                      <a:lnTo>
                        <a:pt x="830" y="700"/>
                      </a:lnTo>
                      <a:lnTo>
                        <a:pt x="827" y="701"/>
                      </a:lnTo>
                      <a:lnTo>
                        <a:pt x="825" y="702"/>
                      </a:lnTo>
                      <a:lnTo>
                        <a:pt x="823" y="703"/>
                      </a:lnTo>
                      <a:lnTo>
                        <a:pt x="821" y="703"/>
                      </a:lnTo>
                      <a:lnTo>
                        <a:pt x="816" y="704"/>
                      </a:lnTo>
                      <a:lnTo>
                        <a:pt x="812" y="704"/>
                      </a:lnTo>
                      <a:lnTo>
                        <a:pt x="810" y="704"/>
                      </a:lnTo>
                      <a:lnTo>
                        <a:pt x="808" y="704"/>
                      </a:lnTo>
                      <a:lnTo>
                        <a:pt x="807" y="704"/>
                      </a:lnTo>
                      <a:lnTo>
                        <a:pt x="805" y="705"/>
                      </a:lnTo>
                      <a:lnTo>
                        <a:pt x="803" y="706"/>
                      </a:lnTo>
                      <a:lnTo>
                        <a:pt x="800" y="709"/>
                      </a:lnTo>
                      <a:lnTo>
                        <a:pt x="797" y="712"/>
                      </a:lnTo>
                      <a:lnTo>
                        <a:pt x="794" y="715"/>
                      </a:lnTo>
                      <a:lnTo>
                        <a:pt x="791" y="719"/>
                      </a:lnTo>
                      <a:lnTo>
                        <a:pt x="788" y="722"/>
                      </a:lnTo>
                      <a:lnTo>
                        <a:pt x="787" y="724"/>
                      </a:lnTo>
                      <a:lnTo>
                        <a:pt x="787" y="725"/>
                      </a:lnTo>
                      <a:lnTo>
                        <a:pt x="786" y="726"/>
                      </a:lnTo>
                      <a:lnTo>
                        <a:pt x="786" y="727"/>
                      </a:lnTo>
                      <a:lnTo>
                        <a:pt x="786" y="728"/>
                      </a:lnTo>
                      <a:lnTo>
                        <a:pt x="786" y="729"/>
                      </a:lnTo>
                      <a:lnTo>
                        <a:pt x="786" y="730"/>
                      </a:lnTo>
                      <a:lnTo>
                        <a:pt x="785" y="732"/>
                      </a:lnTo>
                      <a:lnTo>
                        <a:pt x="784" y="734"/>
                      </a:lnTo>
                      <a:lnTo>
                        <a:pt x="781" y="737"/>
                      </a:lnTo>
                      <a:lnTo>
                        <a:pt x="777" y="741"/>
                      </a:lnTo>
                      <a:lnTo>
                        <a:pt x="775" y="744"/>
                      </a:lnTo>
                      <a:lnTo>
                        <a:pt x="773" y="746"/>
                      </a:lnTo>
                      <a:lnTo>
                        <a:pt x="772" y="749"/>
                      </a:lnTo>
                      <a:lnTo>
                        <a:pt x="770" y="752"/>
                      </a:lnTo>
                      <a:lnTo>
                        <a:pt x="768" y="755"/>
                      </a:lnTo>
                      <a:lnTo>
                        <a:pt x="767" y="759"/>
                      </a:lnTo>
                      <a:lnTo>
                        <a:pt x="766" y="762"/>
                      </a:lnTo>
                      <a:lnTo>
                        <a:pt x="765" y="767"/>
                      </a:lnTo>
                      <a:lnTo>
                        <a:pt x="765" y="768"/>
                      </a:lnTo>
                      <a:lnTo>
                        <a:pt x="764" y="770"/>
                      </a:lnTo>
                      <a:lnTo>
                        <a:pt x="764" y="771"/>
                      </a:lnTo>
                      <a:lnTo>
                        <a:pt x="763" y="772"/>
                      </a:lnTo>
                      <a:lnTo>
                        <a:pt x="762" y="773"/>
                      </a:lnTo>
                      <a:lnTo>
                        <a:pt x="761" y="774"/>
                      </a:lnTo>
                      <a:lnTo>
                        <a:pt x="761" y="775"/>
                      </a:lnTo>
                      <a:lnTo>
                        <a:pt x="760" y="776"/>
                      </a:lnTo>
                      <a:lnTo>
                        <a:pt x="758" y="777"/>
                      </a:lnTo>
                      <a:lnTo>
                        <a:pt x="756" y="778"/>
                      </a:lnTo>
                      <a:lnTo>
                        <a:pt x="753" y="779"/>
                      </a:lnTo>
                      <a:lnTo>
                        <a:pt x="751" y="780"/>
                      </a:lnTo>
                      <a:lnTo>
                        <a:pt x="749" y="782"/>
                      </a:lnTo>
                      <a:lnTo>
                        <a:pt x="747" y="783"/>
                      </a:lnTo>
                      <a:lnTo>
                        <a:pt x="745" y="784"/>
                      </a:lnTo>
                      <a:lnTo>
                        <a:pt x="744" y="785"/>
                      </a:lnTo>
                      <a:lnTo>
                        <a:pt x="743" y="787"/>
                      </a:lnTo>
                      <a:lnTo>
                        <a:pt x="742" y="788"/>
                      </a:lnTo>
                      <a:lnTo>
                        <a:pt x="741" y="790"/>
                      </a:lnTo>
                      <a:lnTo>
                        <a:pt x="740" y="791"/>
                      </a:lnTo>
                      <a:lnTo>
                        <a:pt x="739" y="794"/>
                      </a:lnTo>
                      <a:lnTo>
                        <a:pt x="738" y="796"/>
                      </a:lnTo>
                      <a:lnTo>
                        <a:pt x="737" y="798"/>
                      </a:lnTo>
                      <a:lnTo>
                        <a:pt x="736" y="801"/>
                      </a:lnTo>
                      <a:lnTo>
                        <a:pt x="736" y="804"/>
                      </a:lnTo>
                      <a:lnTo>
                        <a:pt x="735" y="807"/>
                      </a:lnTo>
                      <a:lnTo>
                        <a:pt x="734" y="809"/>
                      </a:lnTo>
                      <a:lnTo>
                        <a:pt x="734" y="810"/>
                      </a:lnTo>
                      <a:lnTo>
                        <a:pt x="733" y="812"/>
                      </a:lnTo>
                      <a:lnTo>
                        <a:pt x="732" y="813"/>
                      </a:lnTo>
                      <a:lnTo>
                        <a:pt x="731" y="815"/>
                      </a:lnTo>
                      <a:lnTo>
                        <a:pt x="729" y="818"/>
                      </a:lnTo>
                      <a:lnTo>
                        <a:pt x="728" y="819"/>
                      </a:lnTo>
                      <a:lnTo>
                        <a:pt x="727" y="820"/>
                      </a:lnTo>
                      <a:lnTo>
                        <a:pt x="726" y="822"/>
                      </a:lnTo>
                      <a:lnTo>
                        <a:pt x="725" y="824"/>
                      </a:lnTo>
                      <a:lnTo>
                        <a:pt x="724" y="826"/>
                      </a:lnTo>
                      <a:lnTo>
                        <a:pt x="724" y="829"/>
                      </a:lnTo>
                      <a:lnTo>
                        <a:pt x="723" y="832"/>
                      </a:lnTo>
                      <a:lnTo>
                        <a:pt x="723" y="836"/>
                      </a:lnTo>
                      <a:lnTo>
                        <a:pt x="723" y="838"/>
                      </a:lnTo>
                      <a:lnTo>
                        <a:pt x="723" y="841"/>
                      </a:lnTo>
                      <a:lnTo>
                        <a:pt x="724" y="843"/>
                      </a:lnTo>
                      <a:lnTo>
                        <a:pt x="724" y="844"/>
                      </a:lnTo>
                      <a:lnTo>
                        <a:pt x="726" y="848"/>
                      </a:lnTo>
                      <a:lnTo>
                        <a:pt x="728" y="851"/>
                      </a:lnTo>
                      <a:lnTo>
                        <a:pt x="731" y="855"/>
                      </a:lnTo>
                      <a:lnTo>
                        <a:pt x="732" y="858"/>
                      </a:lnTo>
                      <a:lnTo>
                        <a:pt x="733" y="860"/>
                      </a:lnTo>
                      <a:lnTo>
                        <a:pt x="734" y="862"/>
                      </a:lnTo>
                      <a:lnTo>
                        <a:pt x="734" y="864"/>
                      </a:lnTo>
                      <a:lnTo>
                        <a:pt x="734" y="866"/>
                      </a:lnTo>
                      <a:lnTo>
                        <a:pt x="734" y="882"/>
                      </a:lnTo>
                      <a:lnTo>
                        <a:pt x="733" y="882"/>
                      </a:lnTo>
                      <a:lnTo>
                        <a:pt x="732" y="882"/>
                      </a:lnTo>
                      <a:lnTo>
                        <a:pt x="730" y="882"/>
                      </a:lnTo>
                      <a:lnTo>
                        <a:pt x="729" y="882"/>
                      </a:lnTo>
                      <a:lnTo>
                        <a:pt x="727" y="882"/>
                      </a:lnTo>
                      <a:lnTo>
                        <a:pt x="726" y="882"/>
                      </a:lnTo>
                      <a:lnTo>
                        <a:pt x="724" y="881"/>
                      </a:lnTo>
                      <a:lnTo>
                        <a:pt x="722" y="881"/>
                      </a:lnTo>
                      <a:lnTo>
                        <a:pt x="719" y="879"/>
                      </a:lnTo>
                      <a:lnTo>
                        <a:pt x="716" y="878"/>
                      </a:lnTo>
                      <a:lnTo>
                        <a:pt x="713" y="875"/>
                      </a:lnTo>
                      <a:lnTo>
                        <a:pt x="710" y="873"/>
                      </a:lnTo>
                      <a:lnTo>
                        <a:pt x="707" y="871"/>
                      </a:lnTo>
                      <a:lnTo>
                        <a:pt x="704" y="869"/>
                      </a:lnTo>
                      <a:lnTo>
                        <a:pt x="701" y="866"/>
                      </a:lnTo>
                      <a:lnTo>
                        <a:pt x="699" y="864"/>
                      </a:lnTo>
                      <a:lnTo>
                        <a:pt x="697" y="862"/>
                      </a:lnTo>
                      <a:lnTo>
                        <a:pt x="695" y="860"/>
                      </a:lnTo>
                      <a:lnTo>
                        <a:pt x="694" y="859"/>
                      </a:lnTo>
                      <a:lnTo>
                        <a:pt x="694" y="857"/>
                      </a:lnTo>
                      <a:lnTo>
                        <a:pt x="692" y="855"/>
                      </a:lnTo>
                      <a:lnTo>
                        <a:pt x="692" y="852"/>
                      </a:lnTo>
                      <a:lnTo>
                        <a:pt x="691" y="850"/>
                      </a:lnTo>
                      <a:lnTo>
                        <a:pt x="691" y="847"/>
                      </a:lnTo>
                      <a:lnTo>
                        <a:pt x="690" y="841"/>
                      </a:lnTo>
                      <a:lnTo>
                        <a:pt x="690" y="836"/>
                      </a:lnTo>
                      <a:lnTo>
                        <a:pt x="690" y="834"/>
                      </a:lnTo>
                      <a:lnTo>
                        <a:pt x="689" y="832"/>
                      </a:lnTo>
                      <a:lnTo>
                        <a:pt x="688" y="831"/>
                      </a:lnTo>
                      <a:lnTo>
                        <a:pt x="688" y="829"/>
                      </a:lnTo>
                      <a:lnTo>
                        <a:pt x="687" y="829"/>
                      </a:lnTo>
                      <a:lnTo>
                        <a:pt x="687" y="828"/>
                      </a:lnTo>
                      <a:lnTo>
                        <a:pt x="686" y="827"/>
                      </a:lnTo>
                      <a:lnTo>
                        <a:pt x="685" y="826"/>
                      </a:lnTo>
                      <a:lnTo>
                        <a:pt x="684" y="826"/>
                      </a:lnTo>
                      <a:lnTo>
                        <a:pt x="683" y="825"/>
                      </a:lnTo>
                      <a:lnTo>
                        <a:pt x="682" y="825"/>
                      </a:lnTo>
                      <a:lnTo>
                        <a:pt x="680" y="825"/>
                      </a:lnTo>
                      <a:lnTo>
                        <a:pt x="679" y="825"/>
                      </a:lnTo>
                      <a:lnTo>
                        <a:pt x="677" y="825"/>
                      </a:lnTo>
                      <a:lnTo>
                        <a:pt x="675" y="825"/>
                      </a:lnTo>
                      <a:lnTo>
                        <a:pt x="671" y="827"/>
                      </a:lnTo>
                      <a:lnTo>
                        <a:pt x="668" y="829"/>
                      </a:lnTo>
                      <a:lnTo>
                        <a:pt x="665" y="831"/>
                      </a:lnTo>
                      <a:lnTo>
                        <a:pt x="664" y="833"/>
                      </a:lnTo>
                      <a:lnTo>
                        <a:pt x="662" y="834"/>
                      </a:lnTo>
                      <a:lnTo>
                        <a:pt x="660" y="836"/>
                      </a:lnTo>
                      <a:lnTo>
                        <a:pt x="659" y="838"/>
                      </a:lnTo>
                      <a:lnTo>
                        <a:pt x="658" y="839"/>
                      </a:lnTo>
                      <a:lnTo>
                        <a:pt x="656" y="840"/>
                      </a:lnTo>
                      <a:lnTo>
                        <a:pt x="655" y="841"/>
                      </a:lnTo>
                      <a:lnTo>
                        <a:pt x="654" y="841"/>
                      </a:lnTo>
                      <a:lnTo>
                        <a:pt x="652" y="842"/>
                      </a:lnTo>
                      <a:lnTo>
                        <a:pt x="650" y="842"/>
                      </a:lnTo>
                      <a:lnTo>
                        <a:pt x="648" y="842"/>
                      </a:lnTo>
                      <a:lnTo>
                        <a:pt x="646" y="842"/>
                      </a:lnTo>
                      <a:lnTo>
                        <a:pt x="642" y="842"/>
                      </a:lnTo>
                      <a:lnTo>
                        <a:pt x="638" y="842"/>
                      </a:lnTo>
                      <a:lnTo>
                        <a:pt x="634" y="842"/>
                      </a:lnTo>
                      <a:lnTo>
                        <a:pt x="630" y="841"/>
                      </a:lnTo>
                      <a:lnTo>
                        <a:pt x="622" y="839"/>
                      </a:lnTo>
                      <a:lnTo>
                        <a:pt x="616" y="838"/>
                      </a:lnTo>
                      <a:lnTo>
                        <a:pt x="613" y="837"/>
                      </a:lnTo>
                      <a:lnTo>
                        <a:pt x="610" y="837"/>
                      </a:lnTo>
                      <a:lnTo>
                        <a:pt x="609" y="837"/>
                      </a:lnTo>
                      <a:lnTo>
                        <a:pt x="608" y="837"/>
                      </a:lnTo>
                      <a:lnTo>
                        <a:pt x="608" y="838"/>
                      </a:lnTo>
                      <a:lnTo>
                        <a:pt x="607" y="838"/>
                      </a:lnTo>
                      <a:lnTo>
                        <a:pt x="602" y="841"/>
                      </a:lnTo>
                      <a:lnTo>
                        <a:pt x="594" y="845"/>
                      </a:lnTo>
                      <a:lnTo>
                        <a:pt x="586" y="849"/>
                      </a:lnTo>
                      <a:lnTo>
                        <a:pt x="582" y="851"/>
                      </a:lnTo>
                      <a:lnTo>
                        <a:pt x="579" y="852"/>
                      </a:lnTo>
                      <a:lnTo>
                        <a:pt x="577" y="852"/>
                      </a:lnTo>
                      <a:lnTo>
                        <a:pt x="575" y="852"/>
                      </a:lnTo>
                      <a:lnTo>
                        <a:pt x="573" y="852"/>
                      </a:lnTo>
                      <a:lnTo>
                        <a:pt x="571" y="852"/>
                      </a:lnTo>
                      <a:lnTo>
                        <a:pt x="569" y="851"/>
                      </a:lnTo>
                      <a:lnTo>
                        <a:pt x="567" y="850"/>
                      </a:lnTo>
                      <a:lnTo>
                        <a:pt x="565" y="849"/>
                      </a:lnTo>
                      <a:lnTo>
                        <a:pt x="561" y="847"/>
                      </a:lnTo>
                      <a:lnTo>
                        <a:pt x="558" y="846"/>
                      </a:lnTo>
                      <a:lnTo>
                        <a:pt x="556" y="845"/>
                      </a:lnTo>
                      <a:lnTo>
                        <a:pt x="554" y="845"/>
                      </a:lnTo>
                      <a:lnTo>
                        <a:pt x="552" y="844"/>
                      </a:lnTo>
                      <a:lnTo>
                        <a:pt x="550" y="844"/>
                      </a:lnTo>
                      <a:lnTo>
                        <a:pt x="548" y="845"/>
                      </a:lnTo>
                      <a:lnTo>
                        <a:pt x="546" y="845"/>
                      </a:lnTo>
                      <a:lnTo>
                        <a:pt x="544" y="844"/>
                      </a:lnTo>
                      <a:lnTo>
                        <a:pt x="542" y="844"/>
                      </a:lnTo>
                      <a:lnTo>
                        <a:pt x="540" y="843"/>
                      </a:lnTo>
                      <a:lnTo>
                        <a:pt x="538" y="842"/>
                      </a:lnTo>
                      <a:lnTo>
                        <a:pt x="536" y="841"/>
                      </a:lnTo>
                      <a:lnTo>
                        <a:pt x="534" y="840"/>
                      </a:lnTo>
                      <a:lnTo>
                        <a:pt x="524" y="835"/>
                      </a:lnTo>
                      <a:lnTo>
                        <a:pt x="515" y="829"/>
                      </a:lnTo>
                      <a:lnTo>
                        <a:pt x="510" y="827"/>
                      </a:lnTo>
                      <a:lnTo>
                        <a:pt x="504" y="824"/>
                      </a:lnTo>
                      <a:lnTo>
                        <a:pt x="502" y="823"/>
                      </a:lnTo>
                      <a:lnTo>
                        <a:pt x="499" y="822"/>
                      </a:lnTo>
                      <a:lnTo>
                        <a:pt x="496" y="821"/>
                      </a:lnTo>
                      <a:lnTo>
                        <a:pt x="494" y="821"/>
                      </a:lnTo>
                      <a:lnTo>
                        <a:pt x="491" y="820"/>
                      </a:lnTo>
                      <a:lnTo>
                        <a:pt x="488" y="820"/>
                      </a:lnTo>
                      <a:lnTo>
                        <a:pt x="485" y="820"/>
                      </a:lnTo>
                      <a:lnTo>
                        <a:pt x="482" y="820"/>
                      </a:lnTo>
                      <a:lnTo>
                        <a:pt x="479" y="821"/>
                      </a:lnTo>
                      <a:lnTo>
                        <a:pt x="475" y="822"/>
                      </a:lnTo>
                      <a:lnTo>
                        <a:pt x="472" y="823"/>
                      </a:lnTo>
                      <a:lnTo>
                        <a:pt x="469" y="824"/>
                      </a:lnTo>
                      <a:lnTo>
                        <a:pt x="466" y="825"/>
                      </a:lnTo>
                      <a:lnTo>
                        <a:pt x="462" y="827"/>
                      </a:lnTo>
                      <a:lnTo>
                        <a:pt x="458" y="828"/>
                      </a:lnTo>
                      <a:lnTo>
                        <a:pt x="455" y="830"/>
                      </a:lnTo>
                      <a:lnTo>
                        <a:pt x="451" y="831"/>
                      </a:lnTo>
                      <a:lnTo>
                        <a:pt x="447" y="832"/>
                      </a:lnTo>
                      <a:lnTo>
                        <a:pt x="446" y="832"/>
                      </a:lnTo>
                      <a:lnTo>
                        <a:pt x="444" y="832"/>
                      </a:lnTo>
                      <a:lnTo>
                        <a:pt x="443" y="832"/>
                      </a:lnTo>
                      <a:lnTo>
                        <a:pt x="442" y="832"/>
                      </a:lnTo>
                      <a:lnTo>
                        <a:pt x="441" y="832"/>
                      </a:lnTo>
                      <a:lnTo>
                        <a:pt x="439" y="832"/>
                      </a:lnTo>
                      <a:lnTo>
                        <a:pt x="438" y="832"/>
                      </a:lnTo>
                      <a:lnTo>
                        <a:pt x="437" y="832"/>
                      </a:lnTo>
                      <a:lnTo>
                        <a:pt x="436" y="833"/>
                      </a:lnTo>
                      <a:lnTo>
                        <a:pt x="435" y="833"/>
                      </a:lnTo>
                      <a:lnTo>
                        <a:pt x="434" y="834"/>
                      </a:lnTo>
                      <a:lnTo>
                        <a:pt x="432" y="835"/>
                      </a:lnTo>
                      <a:lnTo>
                        <a:pt x="430" y="838"/>
                      </a:lnTo>
                      <a:lnTo>
                        <a:pt x="428" y="841"/>
                      </a:lnTo>
                      <a:lnTo>
                        <a:pt x="425" y="844"/>
                      </a:lnTo>
                      <a:lnTo>
                        <a:pt x="423" y="847"/>
                      </a:lnTo>
                      <a:lnTo>
                        <a:pt x="418" y="855"/>
                      </a:lnTo>
                      <a:lnTo>
                        <a:pt x="413" y="862"/>
                      </a:lnTo>
                      <a:lnTo>
                        <a:pt x="410" y="865"/>
                      </a:lnTo>
                      <a:lnTo>
                        <a:pt x="407" y="868"/>
                      </a:lnTo>
                      <a:lnTo>
                        <a:pt x="406" y="870"/>
                      </a:lnTo>
                      <a:lnTo>
                        <a:pt x="405" y="871"/>
                      </a:lnTo>
                      <a:lnTo>
                        <a:pt x="403" y="872"/>
                      </a:lnTo>
                      <a:lnTo>
                        <a:pt x="401" y="873"/>
                      </a:lnTo>
                      <a:lnTo>
                        <a:pt x="400" y="873"/>
                      </a:lnTo>
                      <a:lnTo>
                        <a:pt x="398" y="874"/>
                      </a:lnTo>
                      <a:lnTo>
                        <a:pt x="397" y="874"/>
                      </a:lnTo>
                      <a:lnTo>
                        <a:pt x="395" y="875"/>
                      </a:lnTo>
                      <a:lnTo>
                        <a:pt x="393" y="875"/>
                      </a:lnTo>
                      <a:lnTo>
                        <a:pt x="390" y="875"/>
                      </a:lnTo>
                      <a:lnTo>
                        <a:pt x="389" y="875"/>
                      </a:lnTo>
                      <a:lnTo>
                        <a:pt x="388" y="876"/>
                      </a:lnTo>
                      <a:lnTo>
                        <a:pt x="387" y="876"/>
                      </a:lnTo>
                      <a:lnTo>
                        <a:pt x="386" y="876"/>
                      </a:lnTo>
                      <a:lnTo>
                        <a:pt x="384" y="877"/>
                      </a:lnTo>
                      <a:lnTo>
                        <a:pt x="383" y="878"/>
                      </a:lnTo>
                      <a:lnTo>
                        <a:pt x="382" y="879"/>
                      </a:lnTo>
                      <a:lnTo>
                        <a:pt x="381" y="881"/>
                      </a:lnTo>
                      <a:lnTo>
                        <a:pt x="380" y="882"/>
                      </a:lnTo>
                      <a:lnTo>
                        <a:pt x="379" y="884"/>
                      </a:lnTo>
                      <a:lnTo>
                        <a:pt x="378" y="887"/>
                      </a:lnTo>
                      <a:lnTo>
                        <a:pt x="377" y="889"/>
                      </a:lnTo>
                      <a:lnTo>
                        <a:pt x="376" y="894"/>
                      </a:lnTo>
                      <a:lnTo>
                        <a:pt x="376" y="899"/>
                      </a:lnTo>
                      <a:lnTo>
                        <a:pt x="375" y="901"/>
                      </a:lnTo>
                      <a:lnTo>
                        <a:pt x="375" y="903"/>
                      </a:lnTo>
                      <a:lnTo>
                        <a:pt x="374" y="906"/>
                      </a:lnTo>
                      <a:lnTo>
                        <a:pt x="374" y="908"/>
                      </a:lnTo>
                      <a:lnTo>
                        <a:pt x="372" y="910"/>
                      </a:lnTo>
                      <a:lnTo>
                        <a:pt x="371" y="911"/>
                      </a:lnTo>
                      <a:lnTo>
                        <a:pt x="370" y="912"/>
                      </a:lnTo>
                      <a:lnTo>
                        <a:pt x="370" y="913"/>
                      </a:lnTo>
                      <a:lnTo>
                        <a:pt x="368" y="913"/>
                      </a:lnTo>
                      <a:lnTo>
                        <a:pt x="368" y="914"/>
                      </a:lnTo>
                      <a:close/>
                    </a:path>
                  </a:pathLst>
                </a:custGeom>
                <a:solidFill>
                  <a:srgbClr val="00A85A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" name="Freeform 21"/>
                <p:cNvSpPr>
                  <a:spLocks/>
                </p:cNvSpPr>
                <p:nvPr/>
              </p:nvSpPr>
              <p:spPr bwMode="auto">
                <a:xfrm>
                  <a:off x="4307730" y="4481060"/>
                  <a:ext cx="508105" cy="522186"/>
                </a:xfrm>
                <a:custGeom>
                  <a:avLst/>
                  <a:gdLst>
                    <a:gd name="T0" fmla="*/ 2147483647 w 592"/>
                    <a:gd name="T1" fmla="*/ 2147483647 h 580"/>
                    <a:gd name="T2" fmla="*/ 2147483647 w 592"/>
                    <a:gd name="T3" fmla="*/ 2147483647 h 580"/>
                    <a:gd name="T4" fmla="*/ 2147483647 w 592"/>
                    <a:gd name="T5" fmla="*/ 2147483647 h 580"/>
                    <a:gd name="T6" fmla="*/ 2147483647 w 592"/>
                    <a:gd name="T7" fmla="*/ 2147483647 h 580"/>
                    <a:gd name="T8" fmla="*/ 2147483647 w 592"/>
                    <a:gd name="T9" fmla="*/ 2147483647 h 580"/>
                    <a:gd name="T10" fmla="*/ 2147483647 w 592"/>
                    <a:gd name="T11" fmla="*/ 2147483647 h 580"/>
                    <a:gd name="T12" fmla="*/ 2147483647 w 592"/>
                    <a:gd name="T13" fmla="*/ 2147483647 h 580"/>
                    <a:gd name="T14" fmla="*/ 2147483647 w 592"/>
                    <a:gd name="T15" fmla="*/ 2147483647 h 580"/>
                    <a:gd name="T16" fmla="*/ 2147483647 w 592"/>
                    <a:gd name="T17" fmla="*/ 2147483647 h 580"/>
                    <a:gd name="T18" fmla="*/ 2147483647 w 592"/>
                    <a:gd name="T19" fmla="*/ 2147483647 h 580"/>
                    <a:gd name="T20" fmla="*/ 2147483647 w 592"/>
                    <a:gd name="T21" fmla="*/ 2147483647 h 580"/>
                    <a:gd name="T22" fmla="*/ 2147483647 w 592"/>
                    <a:gd name="T23" fmla="*/ 2147483647 h 580"/>
                    <a:gd name="T24" fmla="*/ 2147483647 w 592"/>
                    <a:gd name="T25" fmla="*/ 2147483647 h 580"/>
                    <a:gd name="T26" fmla="*/ 2147483647 w 592"/>
                    <a:gd name="T27" fmla="*/ 2147483647 h 580"/>
                    <a:gd name="T28" fmla="*/ 2147483647 w 592"/>
                    <a:gd name="T29" fmla="*/ 2147483647 h 580"/>
                    <a:gd name="T30" fmla="*/ 2147483647 w 592"/>
                    <a:gd name="T31" fmla="*/ 2147483647 h 580"/>
                    <a:gd name="T32" fmla="*/ 2147483647 w 592"/>
                    <a:gd name="T33" fmla="*/ 2147483647 h 580"/>
                    <a:gd name="T34" fmla="*/ 2147483647 w 592"/>
                    <a:gd name="T35" fmla="*/ 0 h 580"/>
                    <a:gd name="T36" fmla="*/ 2147483647 w 592"/>
                    <a:gd name="T37" fmla="*/ 2147483647 h 580"/>
                    <a:gd name="T38" fmla="*/ 2147483647 w 592"/>
                    <a:gd name="T39" fmla="*/ 2147483647 h 580"/>
                    <a:gd name="T40" fmla="*/ 2147483647 w 592"/>
                    <a:gd name="T41" fmla="*/ 2147483647 h 580"/>
                    <a:gd name="T42" fmla="*/ 2147483647 w 592"/>
                    <a:gd name="T43" fmla="*/ 2147483647 h 580"/>
                    <a:gd name="T44" fmla="*/ 2147483647 w 592"/>
                    <a:gd name="T45" fmla="*/ 2147483647 h 580"/>
                    <a:gd name="T46" fmla="*/ 2147483647 w 592"/>
                    <a:gd name="T47" fmla="*/ 2147483647 h 580"/>
                    <a:gd name="T48" fmla="*/ 2147483647 w 592"/>
                    <a:gd name="T49" fmla="*/ 2147483647 h 580"/>
                    <a:gd name="T50" fmla="*/ 2147483647 w 592"/>
                    <a:gd name="T51" fmla="*/ 2147483647 h 580"/>
                    <a:gd name="T52" fmla="*/ 2147483647 w 592"/>
                    <a:gd name="T53" fmla="*/ 2147483647 h 580"/>
                    <a:gd name="T54" fmla="*/ 2147483647 w 592"/>
                    <a:gd name="T55" fmla="*/ 2147483647 h 580"/>
                    <a:gd name="T56" fmla="*/ 2147483647 w 592"/>
                    <a:gd name="T57" fmla="*/ 2147483647 h 580"/>
                    <a:gd name="T58" fmla="*/ 0 w 592"/>
                    <a:gd name="T59" fmla="*/ 2147483647 h 580"/>
                    <a:gd name="T60" fmla="*/ 2147483647 w 592"/>
                    <a:gd name="T61" fmla="*/ 2147483647 h 580"/>
                    <a:gd name="T62" fmla="*/ 2147483647 w 592"/>
                    <a:gd name="T63" fmla="*/ 2147483647 h 580"/>
                    <a:gd name="T64" fmla="*/ 2147483647 w 592"/>
                    <a:gd name="T65" fmla="*/ 2147483647 h 580"/>
                    <a:gd name="T66" fmla="*/ 2147483647 w 592"/>
                    <a:gd name="T67" fmla="*/ 2147483647 h 580"/>
                    <a:gd name="T68" fmla="*/ 2147483647 w 592"/>
                    <a:gd name="T69" fmla="*/ 2147483647 h 580"/>
                    <a:gd name="T70" fmla="*/ 2147483647 w 592"/>
                    <a:gd name="T71" fmla="*/ 2147483647 h 580"/>
                    <a:gd name="T72" fmla="*/ 2147483647 w 592"/>
                    <a:gd name="T73" fmla="*/ 2147483647 h 580"/>
                    <a:gd name="T74" fmla="*/ 2147483647 w 592"/>
                    <a:gd name="T75" fmla="*/ 2147483647 h 580"/>
                    <a:gd name="T76" fmla="*/ 2147483647 w 592"/>
                    <a:gd name="T77" fmla="*/ 2147483647 h 580"/>
                    <a:gd name="T78" fmla="*/ 2147483647 w 592"/>
                    <a:gd name="T79" fmla="*/ 2147483647 h 580"/>
                    <a:gd name="T80" fmla="*/ 2147483647 w 592"/>
                    <a:gd name="T81" fmla="*/ 2147483647 h 580"/>
                    <a:gd name="T82" fmla="*/ 2147483647 w 592"/>
                    <a:gd name="T83" fmla="*/ 2147483647 h 580"/>
                    <a:gd name="T84" fmla="*/ 2147483647 w 592"/>
                    <a:gd name="T85" fmla="*/ 2147483647 h 580"/>
                    <a:gd name="T86" fmla="*/ 2147483647 w 592"/>
                    <a:gd name="T87" fmla="*/ 2147483647 h 580"/>
                    <a:gd name="T88" fmla="*/ 2147483647 w 592"/>
                    <a:gd name="T89" fmla="*/ 2147483647 h 580"/>
                    <a:gd name="T90" fmla="*/ 2147483647 w 592"/>
                    <a:gd name="T91" fmla="*/ 2147483647 h 580"/>
                    <a:gd name="T92" fmla="*/ 2147483647 w 592"/>
                    <a:gd name="T93" fmla="*/ 2147483647 h 580"/>
                    <a:gd name="T94" fmla="*/ 2147483647 w 592"/>
                    <a:gd name="T95" fmla="*/ 2147483647 h 580"/>
                    <a:gd name="T96" fmla="*/ 2147483647 w 592"/>
                    <a:gd name="T97" fmla="*/ 2147483647 h 580"/>
                    <a:gd name="T98" fmla="*/ 2147483647 w 592"/>
                    <a:gd name="T99" fmla="*/ 2147483647 h 580"/>
                    <a:gd name="T100" fmla="*/ 2147483647 w 592"/>
                    <a:gd name="T101" fmla="*/ 2147483647 h 580"/>
                    <a:gd name="T102" fmla="*/ 2147483647 w 592"/>
                    <a:gd name="T103" fmla="*/ 2147483647 h 580"/>
                    <a:gd name="T104" fmla="*/ 2147483647 w 592"/>
                    <a:gd name="T105" fmla="*/ 2147483647 h 580"/>
                    <a:gd name="T106" fmla="*/ 2147483647 w 592"/>
                    <a:gd name="T107" fmla="*/ 2147483647 h 580"/>
                    <a:gd name="T108" fmla="*/ 2147483647 w 592"/>
                    <a:gd name="T109" fmla="*/ 2147483647 h 580"/>
                    <a:gd name="T110" fmla="*/ 2147483647 w 592"/>
                    <a:gd name="T111" fmla="*/ 2147483647 h 580"/>
                    <a:gd name="T112" fmla="*/ 2147483647 w 592"/>
                    <a:gd name="T113" fmla="*/ 2147483647 h 580"/>
                    <a:gd name="T114" fmla="*/ 2147483647 w 592"/>
                    <a:gd name="T115" fmla="*/ 2147483647 h 580"/>
                    <a:gd name="T116" fmla="*/ 2147483647 w 592"/>
                    <a:gd name="T117" fmla="*/ 2147483647 h 580"/>
                    <a:gd name="T118" fmla="*/ 2147483647 w 592"/>
                    <a:gd name="T119" fmla="*/ 2147483647 h 580"/>
                    <a:gd name="T120" fmla="*/ 2147483647 w 592"/>
                    <a:gd name="T121" fmla="*/ 2147483647 h 580"/>
                    <a:gd name="T122" fmla="*/ 2147483647 w 592"/>
                    <a:gd name="T123" fmla="*/ 2147483647 h 580"/>
                    <a:gd name="T124" fmla="*/ 2147483647 w 592"/>
                    <a:gd name="T125" fmla="*/ 2147483647 h 58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92"/>
                    <a:gd name="T190" fmla="*/ 0 h 580"/>
                    <a:gd name="T191" fmla="*/ 592 w 592"/>
                    <a:gd name="T192" fmla="*/ 580 h 58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92" h="580">
                      <a:moveTo>
                        <a:pt x="592" y="180"/>
                      </a:moveTo>
                      <a:lnTo>
                        <a:pt x="591" y="179"/>
                      </a:lnTo>
                      <a:lnTo>
                        <a:pt x="590" y="177"/>
                      </a:lnTo>
                      <a:lnTo>
                        <a:pt x="589" y="176"/>
                      </a:lnTo>
                      <a:lnTo>
                        <a:pt x="588" y="175"/>
                      </a:lnTo>
                      <a:lnTo>
                        <a:pt x="585" y="174"/>
                      </a:lnTo>
                      <a:lnTo>
                        <a:pt x="583" y="172"/>
                      </a:lnTo>
                      <a:lnTo>
                        <a:pt x="580" y="171"/>
                      </a:lnTo>
                      <a:lnTo>
                        <a:pt x="577" y="170"/>
                      </a:lnTo>
                      <a:lnTo>
                        <a:pt x="574" y="169"/>
                      </a:lnTo>
                      <a:lnTo>
                        <a:pt x="571" y="169"/>
                      </a:lnTo>
                      <a:lnTo>
                        <a:pt x="568" y="168"/>
                      </a:lnTo>
                      <a:lnTo>
                        <a:pt x="565" y="167"/>
                      </a:lnTo>
                      <a:lnTo>
                        <a:pt x="562" y="166"/>
                      </a:lnTo>
                      <a:lnTo>
                        <a:pt x="560" y="165"/>
                      </a:lnTo>
                      <a:lnTo>
                        <a:pt x="557" y="164"/>
                      </a:lnTo>
                      <a:lnTo>
                        <a:pt x="555" y="163"/>
                      </a:lnTo>
                      <a:lnTo>
                        <a:pt x="554" y="162"/>
                      </a:lnTo>
                      <a:lnTo>
                        <a:pt x="554" y="161"/>
                      </a:lnTo>
                      <a:lnTo>
                        <a:pt x="553" y="160"/>
                      </a:lnTo>
                      <a:lnTo>
                        <a:pt x="553" y="159"/>
                      </a:lnTo>
                      <a:lnTo>
                        <a:pt x="552" y="158"/>
                      </a:lnTo>
                      <a:lnTo>
                        <a:pt x="551" y="157"/>
                      </a:lnTo>
                      <a:lnTo>
                        <a:pt x="550" y="157"/>
                      </a:lnTo>
                      <a:lnTo>
                        <a:pt x="549" y="156"/>
                      </a:lnTo>
                      <a:lnTo>
                        <a:pt x="547" y="155"/>
                      </a:lnTo>
                      <a:lnTo>
                        <a:pt x="544" y="154"/>
                      </a:lnTo>
                      <a:lnTo>
                        <a:pt x="540" y="153"/>
                      </a:lnTo>
                      <a:lnTo>
                        <a:pt x="537" y="153"/>
                      </a:lnTo>
                      <a:lnTo>
                        <a:pt x="533" y="152"/>
                      </a:lnTo>
                      <a:lnTo>
                        <a:pt x="529" y="152"/>
                      </a:lnTo>
                      <a:lnTo>
                        <a:pt x="520" y="151"/>
                      </a:lnTo>
                      <a:lnTo>
                        <a:pt x="513" y="150"/>
                      </a:lnTo>
                      <a:lnTo>
                        <a:pt x="509" y="149"/>
                      </a:lnTo>
                      <a:lnTo>
                        <a:pt x="506" y="148"/>
                      </a:lnTo>
                      <a:lnTo>
                        <a:pt x="505" y="147"/>
                      </a:lnTo>
                      <a:lnTo>
                        <a:pt x="504" y="147"/>
                      </a:lnTo>
                      <a:lnTo>
                        <a:pt x="503" y="146"/>
                      </a:lnTo>
                      <a:lnTo>
                        <a:pt x="503" y="145"/>
                      </a:lnTo>
                      <a:lnTo>
                        <a:pt x="500" y="141"/>
                      </a:lnTo>
                      <a:lnTo>
                        <a:pt x="496" y="138"/>
                      </a:lnTo>
                      <a:lnTo>
                        <a:pt x="494" y="136"/>
                      </a:lnTo>
                      <a:lnTo>
                        <a:pt x="491" y="134"/>
                      </a:lnTo>
                      <a:lnTo>
                        <a:pt x="488" y="132"/>
                      </a:lnTo>
                      <a:lnTo>
                        <a:pt x="486" y="131"/>
                      </a:lnTo>
                      <a:lnTo>
                        <a:pt x="483" y="131"/>
                      </a:lnTo>
                      <a:lnTo>
                        <a:pt x="481" y="130"/>
                      </a:lnTo>
                      <a:lnTo>
                        <a:pt x="479" y="130"/>
                      </a:lnTo>
                      <a:lnTo>
                        <a:pt x="477" y="129"/>
                      </a:lnTo>
                      <a:lnTo>
                        <a:pt x="475" y="129"/>
                      </a:lnTo>
                      <a:lnTo>
                        <a:pt x="473" y="128"/>
                      </a:lnTo>
                      <a:lnTo>
                        <a:pt x="471" y="128"/>
                      </a:lnTo>
                      <a:lnTo>
                        <a:pt x="470" y="126"/>
                      </a:lnTo>
                      <a:lnTo>
                        <a:pt x="468" y="124"/>
                      </a:lnTo>
                      <a:lnTo>
                        <a:pt x="467" y="122"/>
                      </a:lnTo>
                      <a:lnTo>
                        <a:pt x="464" y="121"/>
                      </a:lnTo>
                      <a:lnTo>
                        <a:pt x="461" y="121"/>
                      </a:lnTo>
                      <a:lnTo>
                        <a:pt x="457" y="120"/>
                      </a:lnTo>
                      <a:lnTo>
                        <a:pt x="454" y="120"/>
                      </a:lnTo>
                      <a:lnTo>
                        <a:pt x="446" y="119"/>
                      </a:lnTo>
                      <a:lnTo>
                        <a:pt x="439" y="118"/>
                      </a:lnTo>
                      <a:lnTo>
                        <a:pt x="436" y="118"/>
                      </a:lnTo>
                      <a:lnTo>
                        <a:pt x="432" y="117"/>
                      </a:lnTo>
                      <a:lnTo>
                        <a:pt x="430" y="116"/>
                      </a:lnTo>
                      <a:lnTo>
                        <a:pt x="427" y="116"/>
                      </a:lnTo>
                      <a:lnTo>
                        <a:pt x="426" y="115"/>
                      </a:lnTo>
                      <a:lnTo>
                        <a:pt x="426" y="114"/>
                      </a:lnTo>
                      <a:lnTo>
                        <a:pt x="425" y="114"/>
                      </a:lnTo>
                      <a:lnTo>
                        <a:pt x="424" y="113"/>
                      </a:lnTo>
                      <a:lnTo>
                        <a:pt x="424" y="112"/>
                      </a:lnTo>
                      <a:lnTo>
                        <a:pt x="424" y="111"/>
                      </a:lnTo>
                      <a:lnTo>
                        <a:pt x="423" y="111"/>
                      </a:lnTo>
                      <a:lnTo>
                        <a:pt x="424" y="109"/>
                      </a:lnTo>
                      <a:lnTo>
                        <a:pt x="424" y="108"/>
                      </a:lnTo>
                      <a:lnTo>
                        <a:pt x="425" y="107"/>
                      </a:lnTo>
                      <a:lnTo>
                        <a:pt x="426" y="105"/>
                      </a:lnTo>
                      <a:lnTo>
                        <a:pt x="426" y="104"/>
                      </a:lnTo>
                      <a:lnTo>
                        <a:pt x="428" y="103"/>
                      </a:lnTo>
                      <a:lnTo>
                        <a:pt x="430" y="101"/>
                      </a:lnTo>
                      <a:lnTo>
                        <a:pt x="431" y="100"/>
                      </a:lnTo>
                      <a:lnTo>
                        <a:pt x="432" y="99"/>
                      </a:lnTo>
                      <a:lnTo>
                        <a:pt x="432" y="98"/>
                      </a:lnTo>
                      <a:lnTo>
                        <a:pt x="433" y="97"/>
                      </a:lnTo>
                      <a:lnTo>
                        <a:pt x="433" y="96"/>
                      </a:lnTo>
                      <a:lnTo>
                        <a:pt x="434" y="94"/>
                      </a:lnTo>
                      <a:lnTo>
                        <a:pt x="434" y="93"/>
                      </a:lnTo>
                      <a:lnTo>
                        <a:pt x="434" y="92"/>
                      </a:lnTo>
                      <a:lnTo>
                        <a:pt x="433" y="91"/>
                      </a:lnTo>
                      <a:lnTo>
                        <a:pt x="432" y="90"/>
                      </a:lnTo>
                      <a:lnTo>
                        <a:pt x="430" y="90"/>
                      </a:lnTo>
                      <a:lnTo>
                        <a:pt x="428" y="90"/>
                      </a:lnTo>
                      <a:lnTo>
                        <a:pt x="425" y="90"/>
                      </a:lnTo>
                      <a:lnTo>
                        <a:pt x="422" y="90"/>
                      </a:lnTo>
                      <a:lnTo>
                        <a:pt x="418" y="89"/>
                      </a:lnTo>
                      <a:lnTo>
                        <a:pt x="415" y="89"/>
                      </a:lnTo>
                      <a:lnTo>
                        <a:pt x="413" y="89"/>
                      </a:lnTo>
                      <a:lnTo>
                        <a:pt x="412" y="88"/>
                      </a:lnTo>
                      <a:lnTo>
                        <a:pt x="410" y="88"/>
                      </a:lnTo>
                      <a:lnTo>
                        <a:pt x="409" y="87"/>
                      </a:lnTo>
                      <a:lnTo>
                        <a:pt x="408" y="86"/>
                      </a:lnTo>
                      <a:lnTo>
                        <a:pt x="407" y="85"/>
                      </a:lnTo>
                      <a:lnTo>
                        <a:pt x="406" y="84"/>
                      </a:lnTo>
                      <a:lnTo>
                        <a:pt x="406" y="82"/>
                      </a:lnTo>
                      <a:lnTo>
                        <a:pt x="405" y="81"/>
                      </a:lnTo>
                      <a:lnTo>
                        <a:pt x="405" y="79"/>
                      </a:lnTo>
                      <a:lnTo>
                        <a:pt x="405" y="77"/>
                      </a:lnTo>
                      <a:lnTo>
                        <a:pt x="405" y="74"/>
                      </a:lnTo>
                      <a:lnTo>
                        <a:pt x="406" y="72"/>
                      </a:lnTo>
                      <a:lnTo>
                        <a:pt x="407" y="69"/>
                      </a:lnTo>
                      <a:lnTo>
                        <a:pt x="408" y="65"/>
                      </a:lnTo>
                      <a:lnTo>
                        <a:pt x="409" y="62"/>
                      </a:lnTo>
                      <a:lnTo>
                        <a:pt x="408" y="62"/>
                      </a:lnTo>
                      <a:lnTo>
                        <a:pt x="407" y="62"/>
                      </a:lnTo>
                      <a:lnTo>
                        <a:pt x="405" y="62"/>
                      </a:lnTo>
                      <a:lnTo>
                        <a:pt x="404" y="62"/>
                      </a:lnTo>
                      <a:lnTo>
                        <a:pt x="402" y="62"/>
                      </a:lnTo>
                      <a:lnTo>
                        <a:pt x="401" y="62"/>
                      </a:lnTo>
                      <a:lnTo>
                        <a:pt x="399" y="61"/>
                      </a:lnTo>
                      <a:lnTo>
                        <a:pt x="397" y="61"/>
                      </a:lnTo>
                      <a:lnTo>
                        <a:pt x="394" y="59"/>
                      </a:lnTo>
                      <a:lnTo>
                        <a:pt x="391" y="57"/>
                      </a:lnTo>
                      <a:lnTo>
                        <a:pt x="388" y="55"/>
                      </a:lnTo>
                      <a:lnTo>
                        <a:pt x="385" y="53"/>
                      </a:lnTo>
                      <a:lnTo>
                        <a:pt x="382" y="51"/>
                      </a:lnTo>
                      <a:lnTo>
                        <a:pt x="379" y="48"/>
                      </a:lnTo>
                      <a:lnTo>
                        <a:pt x="376" y="46"/>
                      </a:lnTo>
                      <a:lnTo>
                        <a:pt x="374" y="44"/>
                      </a:lnTo>
                      <a:lnTo>
                        <a:pt x="372" y="42"/>
                      </a:lnTo>
                      <a:lnTo>
                        <a:pt x="370" y="40"/>
                      </a:lnTo>
                      <a:lnTo>
                        <a:pt x="369" y="38"/>
                      </a:lnTo>
                      <a:lnTo>
                        <a:pt x="368" y="37"/>
                      </a:lnTo>
                      <a:lnTo>
                        <a:pt x="367" y="35"/>
                      </a:lnTo>
                      <a:lnTo>
                        <a:pt x="367" y="32"/>
                      </a:lnTo>
                      <a:lnTo>
                        <a:pt x="366" y="30"/>
                      </a:lnTo>
                      <a:lnTo>
                        <a:pt x="366" y="27"/>
                      </a:lnTo>
                      <a:lnTo>
                        <a:pt x="365" y="21"/>
                      </a:lnTo>
                      <a:lnTo>
                        <a:pt x="365" y="16"/>
                      </a:lnTo>
                      <a:lnTo>
                        <a:pt x="364" y="13"/>
                      </a:lnTo>
                      <a:lnTo>
                        <a:pt x="364" y="11"/>
                      </a:lnTo>
                      <a:lnTo>
                        <a:pt x="363" y="10"/>
                      </a:lnTo>
                      <a:lnTo>
                        <a:pt x="363" y="9"/>
                      </a:lnTo>
                      <a:lnTo>
                        <a:pt x="362" y="9"/>
                      </a:lnTo>
                      <a:lnTo>
                        <a:pt x="362" y="8"/>
                      </a:lnTo>
                      <a:lnTo>
                        <a:pt x="361" y="7"/>
                      </a:lnTo>
                      <a:lnTo>
                        <a:pt x="360" y="6"/>
                      </a:lnTo>
                      <a:lnTo>
                        <a:pt x="359" y="6"/>
                      </a:lnTo>
                      <a:lnTo>
                        <a:pt x="358" y="5"/>
                      </a:lnTo>
                      <a:lnTo>
                        <a:pt x="357" y="5"/>
                      </a:lnTo>
                      <a:lnTo>
                        <a:pt x="355" y="5"/>
                      </a:lnTo>
                      <a:lnTo>
                        <a:pt x="354" y="5"/>
                      </a:lnTo>
                      <a:lnTo>
                        <a:pt x="352" y="5"/>
                      </a:lnTo>
                      <a:lnTo>
                        <a:pt x="350" y="5"/>
                      </a:lnTo>
                      <a:lnTo>
                        <a:pt x="346" y="7"/>
                      </a:lnTo>
                      <a:lnTo>
                        <a:pt x="343" y="9"/>
                      </a:lnTo>
                      <a:lnTo>
                        <a:pt x="340" y="11"/>
                      </a:lnTo>
                      <a:lnTo>
                        <a:pt x="339" y="13"/>
                      </a:lnTo>
                      <a:lnTo>
                        <a:pt x="337" y="14"/>
                      </a:lnTo>
                      <a:lnTo>
                        <a:pt x="335" y="16"/>
                      </a:lnTo>
                      <a:lnTo>
                        <a:pt x="334" y="18"/>
                      </a:lnTo>
                      <a:lnTo>
                        <a:pt x="333" y="19"/>
                      </a:lnTo>
                      <a:lnTo>
                        <a:pt x="331" y="20"/>
                      </a:lnTo>
                      <a:lnTo>
                        <a:pt x="330" y="20"/>
                      </a:lnTo>
                      <a:lnTo>
                        <a:pt x="328" y="21"/>
                      </a:lnTo>
                      <a:lnTo>
                        <a:pt x="327" y="21"/>
                      </a:lnTo>
                      <a:lnTo>
                        <a:pt x="325" y="22"/>
                      </a:lnTo>
                      <a:lnTo>
                        <a:pt x="323" y="22"/>
                      </a:lnTo>
                      <a:lnTo>
                        <a:pt x="321" y="22"/>
                      </a:lnTo>
                      <a:lnTo>
                        <a:pt x="317" y="22"/>
                      </a:lnTo>
                      <a:lnTo>
                        <a:pt x="313" y="22"/>
                      </a:lnTo>
                      <a:lnTo>
                        <a:pt x="309" y="21"/>
                      </a:lnTo>
                      <a:lnTo>
                        <a:pt x="305" y="21"/>
                      </a:lnTo>
                      <a:lnTo>
                        <a:pt x="297" y="19"/>
                      </a:lnTo>
                      <a:lnTo>
                        <a:pt x="291" y="18"/>
                      </a:lnTo>
                      <a:lnTo>
                        <a:pt x="288" y="17"/>
                      </a:lnTo>
                      <a:lnTo>
                        <a:pt x="285" y="17"/>
                      </a:lnTo>
                      <a:lnTo>
                        <a:pt x="284" y="17"/>
                      </a:lnTo>
                      <a:lnTo>
                        <a:pt x="283" y="17"/>
                      </a:lnTo>
                      <a:lnTo>
                        <a:pt x="283" y="18"/>
                      </a:lnTo>
                      <a:lnTo>
                        <a:pt x="282" y="18"/>
                      </a:lnTo>
                      <a:lnTo>
                        <a:pt x="277" y="21"/>
                      </a:lnTo>
                      <a:lnTo>
                        <a:pt x="269" y="25"/>
                      </a:lnTo>
                      <a:lnTo>
                        <a:pt x="261" y="29"/>
                      </a:lnTo>
                      <a:lnTo>
                        <a:pt x="256" y="31"/>
                      </a:lnTo>
                      <a:lnTo>
                        <a:pt x="254" y="32"/>
                      </a:lnTo>
                      <a:lnTo>
                        <a:pt x="252" y="32"/>
                      </a:lnTo>
                      <a:lnTo>
                        <a:pt x="250" y="32"/>
                      </a:lnTo>
                      <a:lnTo>
                        <a:pt x="248" y="32"/>
                      </a:lnTo>
                      <a:lnTo>
                        <a:pt x="245" y="32"/>
                      </a:lnTo>
                      <a:lnTo>
                        <a:pt x="244" y="31"/>
                      </a:lnTo>
                      <a:lnTo>
                        <a:pt x="242" y="30"/>
                      </a:lnTo>
                      <a:lnTo>
                        <a:pt x="240" y="29"/>
                      </a:lnTo>
                      <a:lnTo>
                        <a:pt x="236" y="27"/>
                      </a:lnTo>
                      <a:lnTo>
                        <a:pt x="232" y="26"/>
                      </a:lnTo>
                      <a:lnTo>
                        <a:pt x="231" y="25"/>
                      </a:lnTo>
                      <a:lnTo>
                        <a:pt x="229" y="25"/>
                      </a:lnTo>
                      <a:lnTo>
                        <a:pt x="227" y="24"/>
                      </a:lnTo>
                      <a:lnTo>
                        <a:pt x="225" y="24"/>
                      </a:lnTo>
                      <a:lnTo>
                        <a:pt x="223" y="25"/>
                      </a:lnTo>
                      <a:lnTo>
                        <a:pt x="221" y="25"/>
                      </a:lnTo>
                      <a:lnTo>
                        <a:pt x="219" y="24"/>
                      </a:lnTo>
                      <a:lnTo>
                        <a:pt x="217" y="24"/>
                      </a:lnTo>
                      <a:lnTo>
                        <a:pt x="215" y="23"/>
                      </a:lnTo>
                      <a:lnTo>
                        <a:pt x="213" y="22"/>
                      </a:lnTo>
                      <a:lnTo>
                        <a:pt x="210" y="21"/>
                      </a:lnTo>
                      <a:lnTo>
                        <a:pt x="208" y="20"/>
                      </a:lnTo>
                      <a:lnTo>
                        <a:pt x="199" y="15"/>
                      </a:lnTo>
                      <a:lnTo>
                        <a:pt x="190" y="9"/>
                      </a:lnTo>
                      <a:lnTo>
                        <a:pt x="185" y="6"/>
                      </a:lnTo>
                      <a:lnTo>
                        <a:pt x="179" y="4"/>
                      </a:lnTo>
                      <a:lnTo>
                        <a:pt x="177" y="3"/>
                      </a:lnTo>
                      <a:lnTo>
                        <a:pt x="174" y="2"/>
                      </a:lnTo>
                      <a:lnTo>
                        <a:pt x="171" y="1"/>
                      </a:lnTo>
                      <a:lnTo>
                        <a:pt x="168" y="1"/>
                      </a:lnTo>
                      <a:lnTo>
                        <a:pt x="165" y="0"/>
                      </a:lnTo>
                      <a:lnTo>
                        <a:pt x="162" y="0"/>
                      </a:lnTo>
                      <a:lnTo>
                        <a:pt x="160" y="0"/>
                      </a:lnTo>
                      <a:lnTo>
                        <a:pt x="156" y="0"/>
                      </a:lnTo>
                      <a:lnTo>
                        <a:pt x="153" y="1"/>
                      </a:lnTo>
                      <a:lnTo>
                        <a:pt x="150" y="1"/>
                      </a:lnTo>
                      <a:lnTo>
                        <a:pt x="147" y="2"/>
                      </a:lnTo>
                      <a:lnTo>
                        <a:pt x="144" y="4"/>
                      </a:lnTo>
                      <a:lnTo>
                        <a:pt x="141" y="5"/>
                      </a:lnTo>
                      <a:lnTo>
                        <a:pt x="137" y="7"/>
                      </a:lnTo>
                      <a:lnTo>
                        <a:pt x="133" y="8"/>
                      </a:lnTo>
                      <a:lnTo>
                        <a:pt x="129" y="10"/>
                      </a:lnTo>
                      <a:lnTo>
                        <a:pt x="126" y="11"/>
                      </a:lnTo>
                      <a:lnTo>
                        <a:pt x="122" y="12"/>
                      </a:lnTo>
                      <a:lnTo>
                        <a:pt x="121" y="12"/>
                      </a:lnTo>
                      <a:lnTo>
                        <a:pt x="119" y="12"/>
                      </a:lnTo>
                      <a:lnTo>
                        <a:pt x="118" y="12"/>
                      </a:lnTo>
                      <a:lnTo>
                        <a:pt x="117" y="12"/>
                      </a:lnTo>
                      <a:lnTo>
                        <a:pt x="116" y="12"/>
                      </a:lnTo>
                      <a:lnTo>
                        <a:pt x="114" y="12"/>
                      </a:lnTo>
                      <a:lnTo>
                        <a:pt x="113" y="12"/>
                      </a:lnTo>
                      <a:lnTo>
                        <a:pt x="112" y="12"/>
                      </a:lnTo>
                      <a:lnTo>
                        <a:pt x="111" y="13"/>
                      </a:lnTo>
                      <a:lnTo>
                        <a:pt x="110" y="13"/>
                      </a:lnTo>
                      <a:lnTo>
                        <a:pt x="108" y="14"/>
                      </a:lnTo>
                      <a:lnTo>
                        <a:pt x="107" y="15"/>
                      </a:lnTo>
                      <a:lnTo>
                        <a:pt x="105" y="18"/>
                      </a:lnTo>
                      <a:lnTo>
                        <a:pt x="102" y="21"/>
                      </a:lnTo>
                      <a:lnTo>
                        <a:pt x="100" y="24"/>
                      </a:lnTo>
                      <a:lnTo>
                        <a:pt x="98" y="27"/>
                      </a:lnTo>
                      <a:lnTo>
                        <a:pt x="93" y="35"/>
                      </a:lnTo>
                      <a:lnTo>
                        <a:pt x="88" y="42"/>
                      </a:lnTo>
                      <a:lnTo>
                        <a:pt x="85" y="45"/>
                      </a:lnTo>
                      <a:lnTo>
                        <a:pt x="82" y="48"/>
                      </a:lnTo>
                      <a:lnTo>
                        <a:pt x="81" y="49"/>
                      </a:lnTo>
                      <a:lnTo>
                        <a:pt x="80" y="51"/>
                      </a:lnTo>
                      <a:lnTo>
                        <a:pt x="78" y="52"/>
                      </a:lnTo>
                      <a:lnTo>
                        <a:pt x="76" y="53"/>
                      </a:lnTo>
                      <a:lnTo>
                        <a:pt x="75" y="53"/>
                      </a:lnTo>
                      <a:lnTo>
                        <a:pt x="73" y="54"/>
                      </a:lnTo>
                      <a:lnTo>
                        <a:pt x="72" y="54"/>
                      </a:lnTo>
                      <a:lnTo>
                        <a:pt x="70" y="55"/>
                      </a:lnTo>
                      <a:lnTo>
                        <a:pt x="67" y="55"/>
                      </a:lnTo>
                      <a:lnTo>
                        <a:pt x="65" y="55"/>
                      </a:lnTo>
                      <a:lnTo>
                        <a:pt x="64" y="55"/>
                      </a:lnTo>
                      <a:lnTo>
                        <a:pt x="63" y="56"/>
                      </a:lnTo>
                      <a:lnTo>
                        <a:pt x="61" y="56"/>
                      </a:lnTo>
                      <a:lnTo>
                        <a:pt x="60" y="56"/>
                      </a:lnTo>
                      <a:lnTo>
                        <a:pt x="59" y="57"/>
                      </a:lnTo>
                      <a:lnTo>
                        <a:pt x="58" y="58"/>
                      </a:lnTo>
                      <a:lnTo>
                        <a:pt x="57" y="59"/>
                      </a:lnTo>
                      <a:lnTo>
                        <a:pt x="56" y="61"/>
                      </a:lnTo>
                      <a:lnTo>
                        <a:pt x="54" y="62"/>
                      </a:lnTo>
                      <a:lnTo>
                        <a:pt x="53" y="64"/>
                      </a:lnTo>
                      <a:lnTo>
                        <a:pt x="53" y="67"/>
                      </a:lnTo>
                      <a:lnTo>
                        <a:pt x="52" y="69"/>
                      </a:lnTo>
                      <a:lnTo>
                        <a:pt x="51" y="74"/>
                      </a:lnTo>
                      <a:lnTo>
                        <a:pt x="51" y="79"/>
                      </a:lnTo>
                      <a:lnTo>
                        <a:pt x="50" y="81"/>
                      </a:lnTo>
                      <a:lnTo>
                        <a:pt x="50" y="83"/>
                      </a:lnTo>
                      <a:lnTo>
                        <a:pt x="49" y="86"/>
                      </a:lnTo>
                      <a:lnTo>
                        <a:pt x="48" y="88"/>
                      </a:lnTo>
                      <a:lnTo>
                        <a:pt x="47" y="90"/>
                      </a:lnTo>
                      <a:lnTo>
                        <a:pt x="46" y="91"/>
                      </a:lnTo>
                      <a:lnTo>
                        <a:pt x="45" y="92"/>
                      </a:lnTo>
                      <a:lnTo>
                        <a:pt x="44" y="93"/>
                      </a:lnTo>
                      <a:lnTo>
                        <a:pt x="43" y="93"/>
                      </a:lnTo>
                      <a:lnTo>
                        <a:pt x="42" y="94"/>
                      </a:lnTo>
                      <a:lnTo>
                        <a:pt x="43" y="96"/>
                      </a:lnTo>
                      <a:lnTo>
                        <a:pt x="43" y="97"/>
                      </a:lnTo>
                      <a:lnTo>
                        <a:pt x="43" y="99"/>
                      </a:lnTo>
                      <a:lnTo>
                        <a:pt x="43" y="101"/>
                      </a:lnTo>
                      <a:lnTo>
                        <a:pt x="42" y="104"/>
                      </a:lnTo>
                      <a:lnTo>
                        <a:pt x="41" y="108"/>
                      </a:lnTo>
                      <a:lnTo>
                        <a:pt x="39" y="117"/>
                      </a:lnTo>
                      <a:lnTo>
                        <a:pt x="36" y="126"/>
                      </a:lnTo>
                      <a:lnTo>
                        <a:pt x="35" y="131"/>
                      </a:lnTo>
                      <a:lnTo>
                        <a:pt x="33" y="136"/>
                      </a:lnTo>
                      <a:lnTo>
                        <a:pt x="32" y="141"/>
                      </a:lnTo>
                      <a:lnTo>
                        <a:pt x="31" y="146"/>
                      </a:lnTo>
                      <a:lnTo>
                        <a:pt x="30" y="152"/>
                      </a:lnTo>
                      <a:lnTo>
                        <a:pt x="30" y="158"/>
                      </a:lnTo>
                      <a:lnTo>
                        <a:pt x="30" y="161"/>
                      </a:lnTo>
                      <a:lnTo>
                        <a:pt x="30" y="163"/>
                      </a:lnTo>
                      <a:lnTo>
                        <a:pt x="30" y="166"/>
                      </a:lnTo>
                      <a:lnTo>
                        <a:pt x="30" y="169"/>
                      </a:lnTo>
                      <a:lnTo>
                        <a:pt x="29" y="173"/>
                      </a:lnTo>
                      <a:lnTo>
                        <a:pt x="28" y="177"/>
                      </a:lnTo>
                      <a:lnTo>
                        <a:pt x="26" y="181"/>
                      </a:lnTo>
                      <a:lnTo>
                        <a:pt x="24" y="185"/>
                      </a:lnTo>
                      <a:lnTo>
                        <a:pt x="20" y="194"/>
                      </a:lnTo>
                      <a:lnTo>
                        <a:pt x="15" y="202"/>
                      </a:lnTo>
                      <a:lnTo>
                        <a:pt x="13" y="206"/>
                      </a:lnTo>
                      <a:lnTo>
                        <a:pt x="11" y="210"/>
                      </a:lnTo>
                      <a:lnTo>
                        <a:pt x="9" y="214"/>
                      </a:lnTo>
                      <a:lnTo>
                        <a:pt x="7" y="217"/>
                      </a:lnTo>
                      <a:lnTo>
                        <a:pt x="6" y="221"/>
                      </a:lnTo>
                      <a:lnTo>
                        <a:pt x="5" y="224"/>
                      </a:lnTo>
                      <a:lnTo>
                        <a:pt x="5" y="225"/>
                      </a:lnTo>
                      <a:lnTo>
                        <a:pt x="5" y="227"/>
                      </a:lnTo>
                      <a:lnTo>
                        <a:pt x="5" y="228"/>
                      </a:lnTo>
                      <a:lnTo>
                        <a:pt x="6" y="230"/>
                      </a:lnTo>
                      <a:lnTo>
                        <a:pt x="7" y="231"/>
                      </a:lnTo>
                      <a:lnTo>
                        <a:pt x="8" y="233"/>
                      </a:lnTo>
                      <a:lnTo>
                        <a:pt x="10" y="234"/>
                      </a:lnTo>
                      <a:lnTo>
                        <a:pt x="13" y="237"/>
                      </a:lnTo>
                      <a:lnTo>
                        <a:pt x="17" y="240"/>
                      </a:lnTo>
                      <a:lnTo>
                        <a:pt x="21" y="244"/>
                      </a:lnTo>
                      <a:lnTo>
                        <a:pt x="25" y="247"/>
                      </a:lnTo>
                      <a:lnTo>
                        <a:pt x="26" y="248"/>
                      </a:lnTo>
                      <a:lnTo>
                        <a:pt x="27" y="249"/>
                      </a:lnTo>
                      <a:lnTo>
                        <a:pt x="27" y="250"/>
                      </a:lnTo>
                      <a:lnTo>
                        <a:pt x="27" y="251"/>
                      </a:lnTo>
                      <a:lnTo>
                        <a:pt x="26" y="252"/>
                      </a:lnTo>
                      <a:lnTo>
                        <a:pt x="26" y="253"/>
                      </a:lnTo>
                      <a:lnTo>
                        <a:pt x="25" y="254"/>
                      </a:lnTo>
                      <a:lnTo>
                        <a:pt x="23" y="255"/>
                      </a:lnTo>
                      <a:lnTo>
                        <a:pt x="21" y="256"/>
                      </a:lnTo>
                      <a:lnTo>
                        <a:pt x="19" y="256"/>
                      </a:lnTo>
                      <a:lnTo>
                        <a:pt x="17" y="257"/>
                      </a:lnTo>
                      <a:lnTo>
                        <a:pt x="16" y="258"/>
                      </a:lnTo>
                      <a:lnTo>
                        <a:pt x="15" y="259"/>
                      </a:lnTo>
                      <a:lnTo>
                        <a:pt x="14" y="260"/>
                      </a:lnTo>
                      <a:lnTo>
                        <a:pt x="13" y="260"/>
                      </a:lnTo>
                      <a:lnTo>
                        <a:pt x="12" y="258"/>
                      </a:lnTo>
                      <a:lnTo>
                        <a:pt x="10" y="255"/>
                      </a:lnTo>
                      <a:lnTo>
                        <a:pt x="7" y="250"/>
                      </a:lnTo>
                      <a:lnTo>
                        <a:pt x="5" y="246"/>
                      </a:lnTo>
                      <a:lnTo>
                        <a:pt x="3" y="243"/>
                      </a:lnTo>
                      <a:lnTo>
                        <a:pt x="2" y="241"/>
                      </a:lnTo>
                      <a:lnTo>
                        <a:pt x="1" y="241"/>
                      </a:lnTo>
                      <a:lnTo>
                        <a:pt x="1" y="240"/>
                      </a:lnTo>
                      <a:lnTo>
                        <a:pt x="1" y="241"/>
                      </a:lnTo>
                      <a:lnTo>
                        <a:pt x="0" y="244"/>
                      </a:lnTo>
                      <a:lnTo>
                        <a:pt x="0" y="247"/>
                      </a:lnTo>
                      <a:lnTo>
                        <a:pt x="0" y="250"/>
                      </a:lnTo>
                      <a:lnTo>
                        <a:pt x="0" y="254"/>
                      </a:lnTo>
                      <a:lnTo>
                        <a:pt x="0" y="258"/>
                      </a:lnTo>
                      <a:lnTo>
                        <a:pt x="0" y="262"/>
                      </a:lnTo>
                      <a:lnTo>
                        <a:pt x="1" y="266"/>
                      </a:lnTo>
                      <a:lnTo>
                        <a:pt x="2" y="269"/>
                      </a:lnTo>
                      <a:lnTo>
                        <a:pt x="2" y="272"/>
                      </a:lnTo>
                      <a:lnTo>
                        <a:pt x="3" y="275"/>
                      </a:lnTo>
                      <a:lnTo>
                        <a:pt x="4" y="278"/>
                      </a:lnTo>
                      <a:lnTo>
                        <a:pt x="5" y="280"/>
                      </a:lnTo>
                      <a:lnTo>
                        <a:pt x="6" y="283"/>
                      </a:lnTo>
                      <a:lnTo>
                        <a:pt x="7" y="285"/>
                      </a:lnTo>
                      <a:lnTo>
                        <a:pt x="9" y="287"/>
                      </a:lnTo>
                      <a:lnTo>
                        <a:pt x="10" y="289"/>
                      </a:lnTo>
                      <a:lnTo>
                        <a:pt x="13" y="293"/>
                      </a:lnTo>
                      <a:lnTo>
                        <a:pt x="15" y="297"/>
                      </a:lnTo>
                      <a:lnTo>
                        <a:pt x="18" y="301"/>
                      </a:lnTo>
                      <a:lnTo>
                        <a:pt x="21" y="305"/>
                      </a:lnTo>
                      <a:lnTo>
                        <a:pt x="23" y="309"/>
                      </a:lnTo>
                      <a:lnTo>
                        <a:pt x="26" y="313"/>
                      </a:lnTo>
                      <a:lnTo>
                        <a:pt x="27" y="316"/>
                      </a:lnTo>
                      <a:lnTo>
                        <a:pt x="28" y="318"/>
                      </a:lnTo>
                      <a:lnTo>
                        <a:pt x="29" y="321"/>
                      </a:lnTo>
                      <a:lnTo>
                        <a:pt x="29" y="324"/>
                      </a:lnTo>
                      <a:lnTo>
                        <a:pt x="30" y="327"/>
                      </a:lnTo>
                      <a:lnTo>
                        <a:pt x="30" y="331"/>
                      </a:lnTo>
                      <a:lnTo>
                        <a:pt x="31" y="334"/>
                      </a:lnTo>
                      <a:lnTo>
                        <a:pt x="31" y="338"/>
                      </a:lnTo>
                      <a:lnTo>
                        <a:pt x="31" y="345"/>
                      </a:lnTo>
                      <a:lnTo>
                        <a:pt x="30" y="352"/>
                      </a:lnTo>
                      <a:lnTo>
                        <a:pt x="30" y="359"/>
                      </a:lnTo>
                      <a:lnTo>
                        <a:pt x="29" y="366"/>
                      </a:lnTo>
                      <a:lnTo>
                        <a:pt x="29" y="373"/>
                      </a:lnTo>
                      <a:lnTo>
                        <a:pt x="28" y="380"/>
                      </a:lnTo>
                      <a:lnTo>
                        <a:pt x="28" y="383"/>
                      </a:lnTo>
                      <a:lnTo>
                        <a:pt x="28" y="387"/>
                      </a:lnTo>
                      <a:lnTo>
                        <a:pt x="28" y="390"/>
                      </a:lnTo>
                      <a:lnTo>
                        <a:pt x="29" y="394"/>
                      </a:lnTo>
                      <a:lnTo>
                        <a:pt x="29" y="397"/>
                      </a:lnTo>
                      <a:lnTo>
                        <a:pt x="29" y="401"/>
                      </a:lnTo>
                      <a:lnTo>
                        <a:pt x="28" y="404"/>
                      </a:lnTo>
                      <a:lnTo>
                        <a:pt x="28" y="407"/>
                      </a:lnTo>
                      <a:lnTo>
                        <a:pt x="27" y="413"/>
                      </a:lnTo>
                      <a:lnTo>
                        <a:pt x="25" y="418"/>
                      </a:lnTo>
                      <a:lnTo>
                        <a:pt x="25" y="420"/>
                      </a:lnTo>
                      <a:lnTo>
                        <a:pt x="25" y="422"/>
                      </a:lnTo>
                      <a:lnTo>
                        <a:pt x="25" y="424"/>
                      </a:lnTo>
                      <a:lnTo>
                        <a:pt x="25" y="426"/>
                      </a:lnTo>
                      <a:lnTo>
                        <a:pt x="26" y="427"/>
                      </a:lnTo>
                      <a:lnTo>
                        <a:pt x="27" y="428"/>
                      </a:lnTo>
                      <a:lnTo>
                        <a:pt x="28" y="428"/>
                      </a:lnTo>
                      <a:lnTo>
                        <a:pt x="29" y="428"/>
                      </a:lnTo>
                      <a:lnTo>
                        <a:pt x="30" y="428"/>
                      </a:lnTo>
                      <a:lnTo>
                        <a:pt x="31" y="428"/>
                      </a:lnTo>
                      <a:lnTo>
                        <a:pt x="36" y="428"/>
                      </a:lnTo>
                      <a:lnTo>
                        <a:pt x="38" y="428"/>
                      </a:lnTo>
                      <a:lnTo>
                        <a:pt x="40" y="428"/>
                      </a:lnTo>
                      <a:lnTo>
                        <a:pt x="44" y="428"/>
                      </a:lnTo>
                      <a:lnTo>
                        <a:pt x="46" y="428"/>
                      </a:lnTo>
                      <a:lnTo>
                        <a:pt x="48" y="428"/>
                      </a:lnTo>
                      <a:lnTo>
                        <a:pt x="50" y="428"/>
                      </a:lnTo>
                      <a:lnTo>
                        <a:pt x="51" y="429"/>
                      </a:lnTo>
                      <a:lnTo>
                        <a:pt x="54" y="430"/>
                      </a:lnTo>
                      <a:lnTo>
                        <a:pt x="56" y="432"/>
                      </a:lnTo>
                      <a:lnTo>
                        <a:pt x="58" y="433"/>
                      </a:lnTo>
                      <a:lnTo>
                        <a:pt x="60" y="434"/>
                      </a:lnTo>
                      <a:lnTo>
                        <a:pt x="61" y="434"/>
                      </a:lnTo>
                      <a:lnTo>
                        <a:pt x="63" y="435"/>
                      </a:lnTo>
                      <a:lnTo>
                        <a:pt x="64" y="435"/>
                      </a:lnTo>
                      <a:lnTo>
                        <a:pt x="66" y="435"/>
                      </a:lnTo>
                      <a:lnTo>
                        <a:pt x="71" y="435"/>
                      </a:lnTo>
                      <a:lnTo>
                        <a:pt x="76" y="434"/>
                      </a:lnTo>
                      <a:lnTo>
                        <a:pt x="82" y="434"/>
                      </a:lnTo>
                      <a:lnTo>
                        <a:pt x="88" y="433"/>
                      </a:lnTo>
                      <a:lnTo>
                        <a:pt x="91" y="433"/>
                      </a:lnTo>
                      <a:lnTo>
                        <a:pt x="93" y="433"/>
                      </a:lnTo>
                      <a:lnTo>
                        <a:pt x="95" y="434"/>
                      </a:lnTo>
                      <a:lnTo>
                        <a:pt x="97" y="434"/>
                      </a:lnTo>
                      <a:lnTo>
                        <a:pt x="100" y="435"/>
                      </a:lnTo>
                      <a:lnTo>
                        <a:pt x="103" y="436"/>
                      </a:lnTo>
                      <a:lnTo>
                        <a:pt x="106" y="437"/>
                      </a:lnTo>
                      <a:lnTo>
                        <a:pt x="109" y="438"/>
                      </a:lnTo>
                      <a:lnTo>
                        <a:pt x="111" y="438"/>
                      </a:lnTo>
                      <a:lnTo>
                        <a:pt x="113" y="439"/>
                      </a:lnTo>
                      <a:lnTo>
                        <a:pt x="115" y="439"/>
                      </a:lnTo>
                      <a:lnTo>
                        <a:pt x="118" y="439"/>
                      </a:lnTo>
                      <a:lnTo>
                        <a:pt x="121" y="439"/>
                      </a:lnTo>
                      <a:lnTo>
                        <a:pt x="123" y="438"/>
                      </a:lnTo>
                      <a:lnTo>
                        <a:pt x="125" y="438"/>
                      </a:lnTo>
                      <a:lnTo>
                        <a:pt x="128" y="437"/>
                      </a:lnTo>
                      <a:lnTo>
                        <a:pt x="129" y="436"/>
                      </a:lnTo>
                      <a:lnTo>
                        <a:pt x="131" y="435"/>
                      </a:lnTo>
                      <a:lnTo>
                        <a:pt x="133" y="434"/>
                      </a:lnTo>
                      <a:lnTo>
                        <a:pt x="134" y="433"/>
                      </a:lnTo>
                      <a:lnTo>
                        <a:pt x="137" y="430"/>
                      </a:lnTo>
                      <a:lnTo>
                        <a:pt x="140" y="427"/>
                      </a:lnTo>
                      <a:lnTo>
                        <a:pt x="143" y="424"/>
                      </a:lnTo>
                      <a:lnTo>
                        <a:pt x="145" y="420"/>
                      </a:lnTo>
                      <a:lnTo>
                        <a:pt x="146" y="420"/>
                      </a:lnTo>
                      <a:lnTo>
                        <a:pt x="148" y="420"/>
                      </a:lnTo>
                      <a:lnTo>
                        <a:pt x="149" y="420"/>
                      </a:lnTo>
                      <a:lnTo>
                        <a:pt x="150" y="420"/>
                      </a:lnTo>
                      <a:lnTo>
                        <a:pt x="152" y="420"/>
                      </a:lnTo>
                      <a:lnTo>
                        <a:pt x="152" y="421"/>
                      </a:lnTo>
                      <a:lnTo>
                        <a:pt x="153" y="422"/>
                      </a:lnTo>
                      <a:lnTo>
                        <a:pt x="155" y="423"/>
                      </a:lnTo>
                      <a:lnTo>
                        <a:pt x="156" y="425"/>
                      </a:lnTo>
                      <a:lnTo>
                        <a:pt x="157" y="426"/>
                      </a:lnTo>
                      <a:lnTo>
                        <a:pt x="158" y="428"/>
                      </a:lnTo>
                      <a:lnTo>
                        <a:pt x="160" y="430"/>
                      </a:lnTo>
                      <a:lnTo>
                        <a:pt x="161" y="432"/>
                      </a:lnTo>
                      <a:lnTo>
                        <a:pt x="163" y="433"/>
                      </a:lnTo>
                      <a:lnTo>
                        <a:pt x="164" y="435"/>
                      </a:lnTo>
                      <a:lnTo>
                        <a:pt x="165" y="435"/>
                      </a:lnTo>
                      <a:lnTo>
                        <a:pt x="166" y="436"/>
                      </a:lnTo>
                      <a:lnTo>
                        <a:pt x="167" y="436"/>
                      </a:lnTo>
                      <a:lnTo>
                        <a:pt x="169" y="436"/>
                      </a:lnTo>
                      <a:lnTo>
                        <a:pt x="170" y="436"/>
                      </a:lnTo>
                      <a:lnTo>
                        <a:pt x="171" y="436"/>
                      </a:lnTo>
                      <a:lnTo>
                        <a:pt x="173" y="436"/>
                      </a:lnTo>
                      <a:lnTo>
                        <a:pt x="174" y="436"/>
                      </a:lnTo>
                      <a:lnTo>
                        <a:pt x="178" y="435"/>
                      </a:lnTo>
                      <a:lnTo>
                        <a:pt x="181" y="435"/>
                      </a:lnTo>
                      <a:lnTo>
                        <a:pt x="184" y="435"/>
                      </a:lnTo>
                      <a:lnTo>
                        <a:pt x="187" y="435"/>
                      </a:lnTo>
                      <a:lnTo>
                        <a:pt x="189" y="435"/>
                      </a:lnTo>
                      <a:lnTo>
                        <a:pt x="192" y="436"/>
                      </a:lnTo>
                      <a:lnTo>
                        <a:pt x="194" y="436"/>
                      </a:lnTo>
                      <a:lnTo>
                        <a:pt x="196" y="438"/>
                      </a:lnTo>
                      <a:lnTo>
                        <a:pt x="198" y="439"/>
                      </a:lnTo>
                      <a:lnTo>
                        <a:pt x="200" y="440"/>
                      </a:lnTo>
                      <a:lnTo>
                        <a:pt x="202" y="442"/>
                      </a:lnTo>
                      <a:lnTo>
                        <a:pt x="203" y="444"/>
                      </a:lnTo>
                      <a:lnTo>
                        <a:pt x="205" y="446"/>
                      </a:lnTo>
                      <a:lnTo>
                        <a:pt x="206" y="449"/>
                      </a:lnTo>
                      <a:lnTo>
                        <a:pt x="207" y="452"/>
                      </a:lnTo>
                      <a:lnTo>
                        <a:pt x="208" y="455"/>
                      </a:lnTo>
                      <a:lnTo>
                        <a:pt x="209" y="457"/>
                      </a:lnTo>
                      <a:lnTo>
                        <a:pt x="209" y="458"/>
                      </a:lnTo>
                      <a:lnTo>
                        <a:pt x="210" y="459"/>
                      </a:lnTo>
                      <a:lnTo>
                        <a:pt x="212" y="461"/>
                      </a:lnTo>
                      <a:lnTo>
                        <a:pt x="213" y="463"/>
                      </a:lnTo>
                      <a:lnTo>
                        <a:pt x="214" y="465"/>
                      </a:lnTo>
                      <a:lnTo>
                        <a:pt x="215" y="466"/>
                      </a:lnTo>
                      <a:lnTo>
                        <a:pt x="216" y="467"/>
                      </a:lnTo>
                      <a:lnTo>
                        <a:pt x="216" y="468"/>
                      </a:lnTo>
                      <a:lnTo>
                        <a:pt x="216" y="469"/>
                      </a:lnTo>
                      <a:lnTo>
                        <a:pt x="216" y="470"/>
                      </a:lnTo>
                      <a:lnTo>
                        <a:pt x="216" y="473"/>
                      </a:lnTo>
                      <a:lnTo>
                        <a:pt x="216" y="476"/>
                      </a:lnTo>
                      <a:lnTo>
                        <a:pt x="216" y="478"/>
                      </a:lnTo>
                      <a:lnTo>
                        <a:pt x="216" y="480"/>
                      </a:lnTo>
                      <a:lnTo>
                        <a:pt x="215" y="482"/>
                      </a:lnTo>
                      <a:lnTo>
                        <a:pt x="215" y="484"/>
                      </a:lnTo>
                      <a:lnTo>
                        <a:pt x="214" y="487"/>
                      </a:lnTo>
                      <a:lnTo>
                        <a:pt x="214" y="489"/>
                      </a:lnTo>
                      <a:lnTo>
                        <a:pt x="214" y="491"/>
                      </a:lnTo>
                      <a:lnTo>
                        <a:pt x="215" y="493"/>
                      </a:lnTo>
                      <a:lnTo>
                        <a:pt x="215" y="494"/>
                      </a:lnTo>
                      <a:lnTo>
                        <a:pt x="216" y="496"/>
                      </a:lnTo>
                      <a:lnTo>
                        <a:pt x="217" y="499"/>
                      </a:lnTo>
                      <a:lnTo>
                        <a:pt x="218" y="501"/>
                      </a:lnTo>
                      <a:lnTo>
                        <a:pt x="220" y="504"/>
                      </a:lnTo>
                      <a:lnTo>
                        <a:pt x="222" y="506"/>
                      </a:lnTo>
                      <a:lnTo>
                        <a:pt x="224" y="508"/>
                      </a:lnTo>
                      <a:lnTo>
                        <a:pt x="225" y="510"/>
                      </a:lnTo>
                      <a:lnTo>
                        <a:pt x="226" y="515"/>
                      </a:lnTo>
                      <a:lnTo>
                        <a:pt x="227" y="521"/>
                      </a:lnTo>
                      <a:lnTo>
                        <a:pt x="227" y="526"/>
                      </a:lnTo>
                      <a:lnTo>
                        <a:pt x="227" y="532"/>
                      </a:lnTo>
                      <a:lnTo>
                        <a:pt x="227" y="537"/>
                      </a:lnTo>
                      <a:lnTo>
                        <a:pt x="227" y="540"/>
                      </a:lnTo>
                      <a:lnTo>
                        <a:pt x="227" y="543"/>
                      </a:lnTo>
                      <a:lnTo>
                        <a:pt x="226" y="544"/>
                      </a:lnTo>
                      <a:lnTo>
                        <a:pt x="228" y="544"/>
                      </a:lnTo>
                      <a:lnTo>
                        <a:pt x="229" y="545"/>
                      </a:lnTo>
                      <a:lnTo>
                        <a:pt x="229" y="546"/>
                      </a:lnTo>
                      <a:lnTo>
                        <a:pt x="230" y="547"/>
                      </a:lnTo>
                      <a:lnTo>
                        <a:pt x="231" y="549"/>
                      </a:lnTo>
                      <a:lnTo>
                        <a:pt x="231" y="550"/>
                      </a:lnTo>
                      <a:lnTo>
                        <a:pt x="232" y="551"/>
                      </a:lnTo>
                      <a:lnTo>
                        <a:pt x="232" y="552"/>
                      </a:lnTo>
                      <a:lnTo>
                        <a:pt x="233" y="558"/>
                      </a:lnTo>
                      <a:lnTo>
                        <a:pt x="233" y="564"/>
                      </a:lnTo>
                      <a:lnTo>
                        <a:pt x="234" y="567"/>
                      </a:lnTo>
                      <a:lnTo>
                        <a:pt x="235" y="570"/>
                      </a:lnTo>
                      <a:lnTo>
                        <a:pt x="235" y="571"/>
                      </a:lnTo>
                      <a:lnTo>
                        <a:pt x="236" y="573"/>
                      </a:lnTo>
                      <a:lnTo>
                        <a:pt x="237" y="574"/>
                      </a:lnTo>
                      <a:lnTo>
                        <a:pt x="238" y="575"/>
                      </a:lnTo>
                      <a:lnTo>
                        <a:pt x="239" y="576"/>
                      </a:lnTo>
                      <a:lnTo>
                        <a:pt x="240" y="577"/>
                      </a:lnTo>
                      <a:lnTo>
                        <a:pt x="242" y="578"/>
                      </a:lnTo>
                      <a:lnTo>
                        <a:pt x="243" y="579"/>
                      </a:lnTo>
                      <a:lnTo>
                        <a:pt x="245" y="579"/>
                      </a:lnTo>
                      <a:lnTo>
                        <a:pt x="247" y="579"/>
                      </a:lnTo>
                      <a:lnTo>
                        <a:pt x="249" y="580"/>
                      </a:lnTo>
                      <a:lnTo>
                        <a:pt x="252" y="580"/>
                      </a:lnTo>
                      <a:lnTo>
                        <a:pt x="255" y="580"/>
                      </a:lnTo>
                      <a:lnTo>
                        <a:pt x="257" y="580"/>
                      </a:lnTo>
                      <a:lnTo>
                        <a:pt x="259" y="580"/>
                      </a:lnTo>
                      <a:lnTo>
                        <a:pt x="261" y="580"/>
                      </a:lnTo>
                      <a:lnTo>
                        <a:pt x="265" y="579"/>
                      </a:lnTo>
                      <a:lnTo>
                        <a:pt x="269" y="578"/>
                      </a:lnTo>
                      <a:lnTo>
                        <a:pt x="272" y="577"/>
                      </a:lnTo>
                      <a:lnTo>
                        <a:pt x="276" y="575"/>
                      </a:lnTo>
                      <a:lnTo>
                        <a:pt x="279" y="574"/>
                      </a:lnTo>
                      <a:lnTo>
                        <a:pt x="281" y="572"/>
                      </a:lnTo>
                      <a:lnTo>
                        <a:pt x="286" y="568"/>
                      </a:lnTo>
                      <a:lnTo>
                        <a:pt x="291" y="565"/>
                      </a:lnTo>
                      <a:lnTo>
                        <a:pt x="294" y="564"/>
                      </a:lnTo>
                      <a:lnTo>
                        <a:pt x="296" y="563"/>
                      </a:lnTo>
                      <a:lnTo>
                        <a:pt x="299" y="562"/>
                      </a:lnTo>
                      <a:lnTo>
                        <a:pt x="302" y="562"/>
                      </a:lnTo>
                      <a:lnTo>
                        <a:pt x="305" y="562"/>
                      </a:lnTo>
                      <a:lnTo>
                        <a:pt x="307" y="562"/>
                      </a:lnTo>
                      <a:lnTo>
                        <a:pt x="309" y="563"/>
                      </a:lnTo>
                      <a:lnTo>
                        <a:pt x="311" y="564"/>
                      </a:lnTo>
                      <a:lnTo>
                        <a:pt x="313" y="565"/>
                      </a:lnTo>
                      <a:lnTo>
                        <a:pt x="316" y="567"/>
                      </a:lnTo>
                      <a:lnTo>
                        <a:pt x="317" y="568"/>
                      </a:lnTo>
                      <a:lnTo>
                        <a:pt x="319" y="569"/>
                      </a:lnTo>
                      <a:lnTo>
                        <a:pt x="325" y="575"/>
                      </a:lnTo>
                      <a:lnTo>
                        <a:pt x="327" y="578"/>
                      </a:lnTo>
                      <a:lnTo>
                        <a:pt x="329" y="577"/>
                      </a:lnTo>
                      <a:lnTo>
                        <a:pt x="330" y="576"/>
                      </a:lnTo>
                      <a:lnTo>
                        <a:pt x="331" y="574"/>
                      </a:lnTo>
                      <a:lnTo>
                        <a:pt x="333" y="574"/>
                      </a:lnTo>
                      <a:lnTo>
                        <a:pt x="336" y="572"/>
                      </a:lnTo>
                      <a:lnTo>
                        <a:pt x="339" y="571"/>
                      </a:lnTo>
                      <a:lnTo>
                        <a:pt x="340" y="570"/>
                      </a:lnTo>
                      <a:lnTo>
                        <a:pt x="341" y="570"/>
                      </a:lnTo>
                      <a:lnTo>
                        <a:pt x="342" y="569"/>
                      </a:lnTo>
                      <a:lnTo>
                        <a:pt x="343" y="568"/>
                      </a:lnTo>
                      <a:lnTo>
                        <a:pt x="344" y="567"/>
                      </a:lnTo>
                      <a:lnTo>
                        <a:pt x="345" y="565"/>
                      </a:lnTo>
                      <a:lnTo>
                        <a:pt x="346" y="564"/>
                      </a:lnTo>
                      <a:lnTo>
                        <a:pt x="347" y="562"/>
                      </a:lnTo>
                      <a:lnTo>
                        <a:pt x="347" y="558"/>
                      </a:lnTo>
                      <a:lnTo>
                        <a:pt x="348" y="553"/>
                      </a:lnTo>
                      <a:lnTo>
                        <a:pt x="348" y="548"/>
                      </a:lnTo>
                      <a:lnTo>
                        <a:pt x="348" y="542"/>
                      </a:lnTo>
                      <a:lnTo>
                        <a:pt x="349" y="537"/>
                      </a:lnTo>
                      <a:lnTo>
                        <a:pt x="350" y="532"/>
                      </a:lnTo>
                      <a:lnTo>
                        <a:pt x="351" y="530"/>
                      </a:lnTo>
                      <a:lnTo>
                        <a:pt x="351" y="527"/>
                      </a:lnTo>
                      <a:lnTo>
                        <a:pt x="352" y="525"/>
                      </a:lnTo>
                      <a:lnTo>
                        <a:pt x="353" y="523"/>
                      </a:lnTo>
                      <a:lnTo>
                        <a:pt x="354" y="521"/>
                      </a:lnTo>
                      <a:lnTo>
                        <a:pt x="356" y="520"/>
                      </a:lnTo>
                      <a:lnTo>
                        <a:pt x="357" y="518"/>
                      </a:lnTo>
                      <a:lnTo>
                        <a:pt x="358" y="517"/>
                      </a:lnTo>
                      <a:lnTo>
                        <a:pt x="361" y="516"/>
                      </a:lnTo>
                      <a:lnTo>
                        <a:pt x="364" y="514"/>
                      </a:lnTo>
                      <a:lnTo>
                        <a:pt x="366" y="513"/>
                      </a:lnTo>
                      <a:lnTo>
                        <a:pt x="369" y="511"/>
                      </a:lnTo>
                      <a:lnTo>
                        <a:pt x="370" y="510"/>
                      </a:lnTo>
                      <a:lnTo>
                        <a:pt x="371" y="509"/>
                      </a:lnTo>
                      <a:lnTo>
                        <a:pt x="372" y="507"/>
                      </a:lnTo>
                      <a:lnTo>
                        <a:pt x="372" y="506"/>
                      </a:lnTo>
                      <a:lnTo>
                        <a:pt x="374" y="498"/>
                      </a:lnTo>
                      <a:lnTo>
                        <a:pt x="376" y="492"/>
                      </a:lnTo>
                      <a:lnTo>
                        <a:pt x="377" y="489"/>
                      </a:lnTo>
                      <a:lnTo>
                        <a:pt x="378" y="486"/>
                      </a:lnTo>
                      <a:lnTo>
                        <a:pt x="379" y="483"/>
                      </a:lnTo>
                      <a:lnTo>
                        <a:pt x="380" y="481"/>
                      </a:lnTo>
                      <a:lnTo>
                        <a:pt x="381" y="478"/>
                      </a:lnTo>
                      <a:lnTo>
                        <a:pt x="382" y="476"/>
                      </a:lnTo>
                      <a:lnTo>
                        <a:pt x="384" y="474"/>
                      </a:lnTo>
                      <a:lnTo>
                        <a:pt x="386" y="472"/>
                      </a:lnTo>
                      <a:lnTo>
                        <a:pt x="388" y="470"/>
                      </a:lnTo>
                      <a:lnTo>
                        <a:pt x="391" y="468"/>
                      </a:lnTo>
                      <a:lnTo>
                        <a:pt x="394" y="467"/>
                      </a:lnTo>
                      <a:lnTo>
                        <a:pt x="397" y="466"/>
                      </a:lnTo>
                      <a:lnTo>
                        <a:pt x="401" y="464"/>
                      </a:lnTo>
                      <a:lnTo>
                        <a:pt x="404" y="463"/>
                      </a:lnTo>
                      <a:lnTo>
                        <a:pt x="407" y="461"/>
                      </a:lnTo>
                      <a:lnTo>
                        <a:pt x="410" y="460"/>
                      </a:lnTo>
                      <a:lnTo>
                        <a:pt x="412" y="459"/>
                      </a:lnTo>
                      <a:lnTo>
                        <a:pt x="415" y="457"/>
                      </a:lnTo>
                      <a:lnTo>
                        <a:pt x="417" y="456"/>
                      </a:lnTo>
                      <a:lnTo>
                        <a:pt x="419" y="454"/>
                      </a:lnTo>
                      <a:lnTo>
                        <a:pt x="422" y="451"/>
                      </a:lnTo>
                      <a:lnTo>
                        <a:pt x="425" y="448"/>
                      </a:lnTo>
                      <a:lnTo>
                        <a:pt x="427" y="445"/>
                      </a:lnTo>
                      <a:lnTo>
                        <a:pt x="430" y="442"/>
                      </a:lnTo>
                      <a:lnTo>
                        <a:pt x="432" y="439"/>
                      </a:lnTo>
                      <a:lnTo>
                        <a:pt x="435" y="435"/>
                      </a:lnTo>
                      <a:lnTo>
                        <a:pt x="438" y="432"/>
                      </a:lnTo>
                      <a:lnTo>
                        <a:pt x="441" y="430"/>
                      </a:lnTo>
                      <a:lnTo>
                        <a:pt x="443" y="428"/>
                      </a:lnTo>
                      <a:lnTo>
                        <a:pt x="444" y="427"/>
                      </a:lnTo>
                      <a:lnTo>
                        <a:pt x="447" y="425"/>
                      </a:lnTo>
                      <a:lnTo>
                        <a:pt x="449" y="424"/>
                      </a:lnTo>
                      <a:lnTo>
                        <a:pt x="452" y="423"/>
                      </a:lnTo>
                      <a:lnTo>
                        <a:pt x="454" y="422"/>
                      </a:lnTo>
                      <a:lnTo>
                        <a:pt x="458" y="421"/>
                      </a:lnTo>
                      <a:lnTo>
                        <a:pt x="461" y="419"/>
                      </a:lnTo>
                      <a:lnTo>
                        <a:pt x="463" y="419"/>
                      </a:lnTo>
                      <a:lnTo>
                        <a:pt x="464" y="418"/>
                      </a:lnTo>
                      <a:lnTo>
                        <a:pt x="466" y="417"/>
                      </a:lnTo>
                      <a:lnTo>
                        <a:pt x="468" y="416"/>
                      </a:lnTo>
                      <a:lnTo>
                        <a:pt x="470" y="415"/>
                      </a:lnTo>
                      <a:lnTo>
                        <a:pt x="472" y="413"/>
                      </a:lnTo>
                      <a:lnTo>
                        <a:pt x="474" y="412"/>
                      </a:lnTo>
                      <a:lnTo>
                        <a:pt x="475" y="410"/>
                      </a:lnTo>
                      <a:lnTo>
                        <a:pt x="479" y="406"/>
                      </a:lnTo>
                      <a:lnTo>
                        <a:pt x="482" y="402"/>
                      </a:lnTo>
                      <a:lnTo>
                        <a:pt x="485" y="398"/>
                      </a:lnTo>
                      <a:lnTo>
                        <a:pt x="488" y="394"/>
                      </a:lnTo>
                      <a:lnTo>
                        <a:pt x="491" y="390"/>
                      </a:lnTo>
                      <a:lnTo>
                        <a:pt x="493" y="385"/>
                      </a:lnTo>
                      <a:lnTo>
                        <a:pt x="495" y="381"/>
                      </a:lnTo>
                      <a:lnTo>
                        <a:pt x="497" y="377"/>
                      </a:lnTo>
                      <a:lnTo>
                        <a:pt x="498" y="373"/>
                      </a:lnTo>
                      <a:lnTo>
                        <a:pt x="499" y="370"/>
                      </a:lnTo>
                      <a:lnTo>
                        <a:pt x="500" y="369"/>
                      </a:lnTo>
                      <a:lnTo>
                        <a:pt x="500" y="367"/>
                      </a:lnTo>
                      <a:lnTo>
                        <a:pt x="500" y="366"/>
                      </a:lnTo>
                      <a:lnTo>
                        <a:pt x="500" y="365"/>
                      </a:lnTo>
                      <a:lnTo>
                        <a:pt x="499" y="363"/>
                      </a:lnTo>
                      <a:lnTo>
                        <a:pt x="499" y="361"/>
                      </a:lnTo>
                      <a:lnTo>
                        <a:pt x="500" y="359"/>
                      </a:lnTo>
                      <a:lnTo>
                        <a:pt x="500" y="358"/>
                      </a:lnTo>
                      <a:lnTo>
                        <a:pt x="501" y="358"/>
                      </a:lnTo>
                      <a:lnTo>
                        <a:pt x="502" y="357"/>
                      </a:lnTo>
                      <a:lnTo>
                        <a:pt x="503" y="357"/>
                      </a:lnTo>
                      <a:lnTo>
                        <a:pt x="505" y="356"/>
                      </a:lnTo>
                      <a:lnTo>
                        <a:pt x="508" y="356"/>
                      </a:lnTo>
                      <a:lnTo>
                        <a:pt x="510" y="355"/>
                      </a:lnTo>
                      <a:lnTo>
                        <a:pt x="512" y="354"/>
                      </a:lnTo>
                      <a:lnTo>
                        <a:pt x="513" y="353"/>
                      </a:lnTo>
                      <a:lnTo>
                        <a:pt x="514" y="351"/>
                      </a:lnTo>
                      <a:lnTo>
                        <a:pt x="515" y="350"/>
                      </a:lnTo>
                      <a:lnTo>
                        <a:pt x="515" y="347"/>
                      </a:lnTo>
                      <a:lnTo>
                        <a:pt x="515" y="343"/>
                      </a:lnTo>
                      <a:lnTo>
                        <a:pt x="515" y="341"/>
                      </a:lnTo>
                      <a:lnTo>
                        <a:pt x="515" y="338"/>
                      </a:lnTo>
                      <a:lnTo>
                        <a:pt x="516" y="333"/>
                      </a:lnTo>
                      <a:lnTo>
                        <a:pt x="517" y="329"/>
                      </a:lnTo>
                      <a:lnTo>
                        <a:pt x="518" y="326"/>
                      </a:lnTo>
                      <a:lnTo>
                        <a:pt x="520" y="323"/>
                      </a:lnTo>
                      <a:lnTo>
                        <a:pt x="522" y="321"/>
                      </a:lnTo>
                      <a:lnTo>
                        <a:pt x="523" y="318"/>
                      </a:lnTo>
                      <a:lnTo>
                        <a:pt x="527" y="315"/>
                      </a:lnTo>
                      <a:lnTo>
                        <a:pt x="530" y="312"/>
                      </a:lnTo>
                      <a:lnTo>
                        <a:pt x="531" y="311"/>
                      </a:lnTo>
                      <a:lnTo>
                        <a:pt x="532" y="310"/>
                      </a:lnTo>
                      <a:lnTo>
                        <a:pt x="533" y="308"/>
                      </a:lnTo>
                      <a:lnTo>
                        <a:pt x="533" y="307"/>
                      </a:lnTo>
                      <a:lnTo>
                        <a:pt x="534" y="300"/>
                      </a:lnTo>
                      <a:lnTo>
                        <a:pt x="535" y="294"/>
                      </a:lnTo>
                      <a:lnTo>
                        <a:pt x="536" y="289"/>
                      </a:lnTo>
                      <a:lnTo>
                        <a:pt x="538" y="285"/>
                      </a:lnTo>
                      <a:lnTo>
                        <a:pt x="539" y="281"/>
                      </a:lnTo>
                      <a:lnTo>
                        <a:pt x="541" y="279"/>
                      </a:lnTo>
                      <a:lnTo>
                        <a:pt x="543" y="276"/>
                      </a:lnTo>
                      <a:lnTo>
                        <a:pt x="545" y="274"/>
                      </a:lnTo>
                      <a:lnTo>
                        <a:pt x="548" y="272"/>
                      </a:lnTo>
                      <a:lnTo>
                        <a:pt x="551" y="269"/>
                      </a:lnTo>
                      <a:lnTo>
                        <a:pt x="553" y="268"/>
                      </a:lnTo>
                      <a:lnTo>
                        <a:pt x="554" y="267"/>
                      </a:lnTo>
                      <a:lnTo>
                        <a:pt x="556" y="265"/>
                      </a:lnTo>
                      <a:lnTo>
                        <a:pt x="557" y="263"/>
                      </a:lnTo>
                      <a:lnTo>
                        <a:pt x="557" y="262"/>
                      </a:lnTo>
                      <a:lnTo>
                        <a:pt x="558" y="260"/>
                      </a:lnTo>
                      <a:lnTo>
                        <a:pt x="559" y="259"/>
                      </a:lnTo>
                      <a:lnTo>
                        <a:pt x="560" y="258"/>
                      </a:lnTo>
                      <a:lnTo>
                        <a:pt x="561" y="257"/>
                      </a:lnTo>
                      <a:lnTo>
                        <a:pt x="562" y="256"/>
                      </a:lnTo>
                      <a:lnTo>
                        <a:pt x="563" y="255"/>
                      </a:lnTo>
                      <a:lnTo>
                        <a:pt x="565" y="255"/>
                      </a:lnTo>
                      <a:lnTo>
                        <a:pt x="567" y="254"/>
                      </a:lnTo>
                      <a:lnTo>
                        <a:pt x="570" y="253"/>
                      </a:lnTo>
                      <a:lnTo>
                        <a:pt x="572" y="253"/>
                      </a:lnTo>
                      <a:lnTo>
                        <a:pt x="575" y="253"/>
                      </a:lnTo>
                      <a:lnTo>
                        <a:pt x="577" y="252"/>
                      </a:lnTo>
                      <a:lnTo>
                        <a:pt x="579" y="251"/>
                      </a:lnTo>
                      <a:lnTo>
                        <a:pt x="581" y="250"/>
                      </a:lnTo>
                      <a:lnTo>
                        <a:pt x="582" y="249"/>
                      </a:lnTo>
                      <a:lnTo>
                        <a:pt x="583" y="248"/>
                      </a:lnTo>
                      <a:lnTo>
                        <a:pt x="584" y="247"/>
                      </a:lnTo>
                      <a:lnTo>
                        <a:pt x="585" y="246"/>
                      </a:lnTo>
                      <a:lnTo>
                        <a:pt x="585" y="244"/>
                      </a:lnTo>
                      <a:lnTo>
                        <a:pt x="585" y="242"/>
                      </a:lnTo>
                      <a:lnTo>
                        <a:pt x="586" y="241"/>
                      </a:lnTo>
                      <a:lnTo>
                        <a:pt x="586" y="238"/>
                      </a:lnTo>
                      <a:lnTo>
                        <a:pt x="586" y="236"/>
                      </a:lnTo>
                      <a:lnTo>
                        <a:pt x="586" y="233"/>
                      </a:lnTo>
                      <a:lnTo>
                        <a:pt x="586" y="227"/>
                      </a:lnTo>
                      <a:lnTo>
                        <a:pt x="585" y="221"/>
                      </a:lnTo>
                      <a:lnTo>
                        <a:pt x="586" y="216"/>
                      </a:lnTo>
                      <a:lnTo>
                        <a:pt x="586" y="212"/>
                      </a:lnTo>
                      <a:lnTo>
                        <a:pt x="586" y="207"/>
                      </a:lnTo>
                      <a:lnTo>
                        <a:pt x="587" y="204"/>
                      </a:lnTo>
                      <a:lnTo>
                        <a:pt x="587" y="201"/>
                      </a:lnTo>
                      <a:lnTo>
                        <a:pt x="588" y="198"/>
                      </a:lnTo>
                      <a:lnTo>
                        <a:pt x="590" y="193"/>
                      </a:lnTo>
                      <a:lnTo>
                        <a:pt x="591" y="189"/>
                      </a:lnTo>
                      <a:lnTo>
                        <a:pt x="591" y="187"/>
                      </a:lnTo>
                      <a:lnTo>
                        <a:pt x="592" y="185"/>
                      </a:lnTo>
                      <a:lnTo>
                        <a:pt x="592" y="182"/>
                      </a:lnTo>
                      <a:lnTo>
                        <a:pt x="592" y="180"/>
                      </a:lnTo>
                      <a:close/>
                    </a:path>
                  </a:pathLst>
                </a:custGeom>
                <a:solidFill>
                  <a:srgbClr val="52BB82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" name="Freeform 27"/>
                <p:cNvSpPr>
                  <a:spLocks/>
                </p:cNvSpPr>
                <p:nvPr/>
              </p:nvSpPr>
              <p:spPr bwMode="auto">
                <a:xfrm>
                  <a:off x="4671343" y="4668348"/>
                  <a:ext cx="608138" cy="417431"/>
                </a:xfrm>
                <a:custGeom>
                  <a:avLst/>
                  <a:gdLst>
                    <a:gd name="T0" fmla="*/ 2147483647 w 711"/>
                    <a:gd name="T1" fmla="*/ 2147483647 h 463"/>
                    <a:gd name="T2" fmla="*/ 2147483647 w 711"/>
                    <a:gd name="T3" fmla="*/ 2147483647 h 463"/>
                    <a:gd name="T4" fmla="*/ 2147483647 w 711"/>
                    <a:gd name="T5" fmla="*/ 2147483647 h 463"/>
                    <a:gd name="T6" fmla="*/ 2147483647 w 711"/>
                    <a:gd name="T7" fmla="*/ 2147483647 h 463"/>
                    <a:gd name="T8" fmla="*/ 2147483647 w 711"/>
                    <a:gd name="T9" fmla="*/ 2147483647 h 463"/>
                    <a:gd name="T10" fmla="*/ 2147483647 w 711"/>
                    <a:gd name="T11" fmla="*/ 2147483647 h 463"/>
                    <a:gd name="T12" fmla="*/ 2147483647 w 711"/>
                    <a:gd name="T13" fmla="*/ 2147483647 h 463"/>
                    <a:gd name="T14" fmla="*/ 2147483647 w 711"/>
                    <a:gd name="T15" fmla="*/ 2147483647 h 463"/>
                    <a:gd name="T16" fmla="*/ 2147483647 w 711"/>
                    <a:gd name="T17" fmla="*/ 2147483647 h 463"/>
                    <a:gd name="T18" fmla="*/ 2147483647 w 711"/>
                    <a:gd name="T19" fmla="*/ 2147483647 h 463"/>
                    <a:gd name="T20" fmla="*/ 2147483647 w 711"/>
                    <a:gd name="T21" fmla="*/ 2147483647 h 463"/>
                    <a:gd name="T22" fmla="*/ 2147483647 w 711"/>
                    <a:gd name="T23" fmla="*/ 2147483647 h 463"/>
                    <a:gd name="T24" fmla="*/ 2147483647 w 711"/>
                    <a:gd name="T25" fmla="*/ 2147483647 h 463"/>
                    <a:gd name="T26" fmla="*/ 2147483647 w 711"/>
                    <a:gd name="T27" fmla="*/ 2147483647 h 463"/>
                    <a:gd name="T28" fmla="*/ 2147483647 w 711"/>
                    <a:gd name="T29" fmla="*/ 2147483647 h 463"/>
                    <a:gd name="T30" fmla="*/ 2147483647 w 711"/>
                    <a:gd name="T31" fmla="*/ 2147483647 h 463"/>
                    <a:gd name="T32" fmla="*/ 2147483647 w 711"/>
                    <a:gd name="T33" fmla="*/ 2147483647 h 463"/>
                    <a:gd name="T34" fmla="*/ 2147483647 w 711"/>
                    <a:gd name="T35" fmla="*/ 2147483647 h 463"/>
                    <a:gd name="T36" fmla="*/ 2147483647 w 711"/>
                    <a:gd name="T37" fmla="*/ 2147483647 h 463"/>
                    <a:gd name="T38" fmla="*/ 2147483647 w 711"/>
                    <a:gd name="T39" fmla="*/ 2147483647 h 463"/>
                    <a:gd name="T40" fmla="*/ 2147483647 w 711"/>
                    <a:gd name="T41" fmla="*/ 2147483647 h 463"/>
                    <a:gd name="T42" fmla="*/ 2147483647 w 711"/>
                    <a:gd name="T43" fmla="*/ 2147483647 h 463"/>
                    <a:gd name="T44" fmla="*/ 2147483647 w 711"/>
                    <a:gd name="T45" fmla="*/ 2147483647 h 463"/>
                    <a:gd name="T46" fmla="*/ 2147483647 w 711"/>
                    <a:gd name="T47" fmla="*/ 2147483647 h 463"/>
                    <a:gd name="T48" fmla="*/ 2147483647 w 711"/>
                    <a:gd name="T49" fmla="*/ 2147483647 h 463"/>
                    <a:gd name="T50" fmla="*/ 2147483647 w 711"/>
                    <a:gd name="T51" fmla="*/ 2147483647 h 463"/>
                    <a:gd name="T52" fmla="*/ 2147483647 w 711"/>
                    <a:gd name="T53" fmla="*/ 2147483647 h 463"/>
                    <a:gd name="T54" fmla="*/ 2147483647 w 711"/>
                    <a:gd name="T55" fmla="*/ 2147483647 h 463"/>
                    <a:gd name="T56" fmla="*/ 2147483647 w 711"/>
                    <a:gd name="T57" fmla="*/ 2147483647 h 463"/>
                    <a:gd name="T58" fmla="*/ 2147483647 w 711"/>
                    <a:gd name="T59" fmla="*/ 2147483647 h 463"/>
                    <a:gd name="T60" fmla="*/ 2147483647 w 711"/>
                    <a:gd name="T61" fmla="*/ 2147483647 h 463"/>
                    <a:gd name="T62" fmla="*/ 2147483647 w 711"/>
                    <a:gd name="T63" fmla="*/ 2147483647 h 463"/>
                    <a:gd name="T64" fmla="*/ 2147483647 w 711"/>
                    <a:gd name="T65" fmla="*/ 2147483647 h 463"/>
                    <a:gd name="T66" fmla="*/ 2147483647 w 711"/>
                    <a:gd name="T67" fmla="*/ 2147483647 h 463"/>
                    <a:gd name="T68" fmla="*/ 2147483647 w 711"/>
                    <a:gd name="T69" fmla="*/ 2147483647 h 463"/>
                    <a:gd name="T70" fmla="*/ 2147483647 w 711"/>
                    <a:gd name="T71" fmla="*/ 2147483647 h 463"/>
                    <a:gd name="T72" fmla="*/ 2147483647 w 711"/>
                    <a:gd name="T73" fmla="*/ 2147483647 h 463"/>
                    <a:gd name="T74" fmla="*/ 2147483647 w 711"/>
                    <a:gd name="T75" fmla="*/ 2147483647 h 463"/>
                    <a:gd name="T76" fmla="*/ 2147483647 w 711"/>
                    <a:gd name="T77" fmla="*/ 2147483647 h 463"/>
                    <a:gd name="T78" fmla="*/ 2147483647 w 711"/>
                    <a:gd name="T79" fmla="*/ 2147483647 h 463"/>
                    <a:gd name="T80" fmla="*/ 2147483647 w 711"/>
                    <a:gd name="T81" fmla="*/ 2147483647 h 463"/>
                    <a:gd name="T82" fmla="*/ 2147483647 w 711"/>
                    <a:gd name="T83" fmla="*/ 2147483647 h 463"/>
                    <a:gd name="T84" fmla="*/ 2147483647 w 711"/>
                    <a:gd name="T85" fmla="*/ 2147483647 h 463"/>
                    <a:gd name="T86" fmla="*/ 2147483647 w 711"/>
                    <a:gd name="T87" fmla="*/ 2147483647 h 463"/>
                    <a:gd name="T88" fmla="*/ 2147483647 w 711"/>
                    <a:gd name="T89" fmla="*/ 2147483647 h 463"/>
                    <a:gd name="T90" fmla="*/ 2147483647 w 711"/>
                    <a:gd name="T91" fmla="*/ 2147483647 h 463"/>
                    <a:gd name="T92" fmla="*/ 2147483647 w 711"/>
                    <a:gd name="T93" fmla="*/ 2147483647 h 463"/>
                    <a:gd name="T94" fmla="*/ 2147483647 w 711"/>
                    <a:gd name="T95" fmla="*/ 2147483647 h 463"/>
                    <a:gd name="T96" fmla="*/ 2147483647 w 711"/>
                    <a:gd name="T97" fmla="*/ 2147483647 h 463"/>
                    <a:gd name="T98" fmla="*/ 2147483647 w 711"/>
                    <a:gd name="T99" fmla="*/ 2147483647 h 463"/>
                    <a:gd name="T100" fmla="*/ 2147483647 w 711"/>
                    <a:gd name="T101" fmla="*/ 2147483647 h 463"/>
                    <a:gd name="T102" fmla="*/ 2147483647 w 711"/>
                    <a:gd name="T103" fmla="*/ 2147483647 h 463"/>
                    <a:gd name="T104" fmla="*/ 2147483647 w 711"/>
                    <a:gd name="T105" fmla="*/ 2147483647 h 463"/>
                    <a:gd name="T106" fmla="*/ 2147483647 w 711"/>
                    <a:gd name="T107" fmla="*/ 2147483647 h 463"/>
                    <a:gd name="T108" fmla="*/ 2147483647 w 711"/>
                    <a:gd name="T109" fmla="*/ 2147483647 h 463"/>
                    <a:gd name="T110" fmla="*/ 2147483647 w 711"/>
                    <a:gd name="T111" fmla="*/ 2147483647 h 463"/>
                    <a:gd name="T112" fmla="*/ 2147483647 w 711"/>
                    <a:gd name="T113" fmla="*/ 2147483647 h 463"/>
                    <a:gd name="T114" fmla="*/ 2147483647 w 711"/>
                    <a:gd name="T115" fmla="*/ 2147483647 h 463"/>
                    <a:gd name="T116" fmla="*/ 2147483647 w 711"/>
                    <a:gd name="T117" fmla="*/ 2147483647 h 463"/>
                    <a:gd name="T118" fmla="*/ 2147483647 w 711"/>
                    <a:gd name="T119" fmla="*/ 2147483647 h 463"/>
                    <a:gd name="T120" fmla="*/ 2147483647 w 711"/>
                    <a:gd name="T121" fmla="*/ 2147483647 h 463"/>
                    <a:gd name="T122" fmla="*/ 2147483647 w 711"/>
                    <a:gd name="T123" fmla="*/ 2147483647 h 463"/>
                    <a:gd name="T124" fmla="*/ 2147483647 w 711"/>
                    <a:gd name="T125" fmla="*/ 2147483647 h 46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711"/>
                    <a:gd name="T190" fmla="*/ 0 h 463"/>
                    <a:gd name="T191" fmla="*/ 711 w 711"/>
                    <a:gd name="T192" fmla="*/ 463 h 463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711" h="463">
                      <a:moveTo>
                        <a:pt x="671" y="312"/>
                      </a:moveTo>
                      <a:lnTo>
                        <a:pt x="666" y="313"/>
                      </a:lnTo>
                      <a:lnTo>
                        <a:pt x="661" y="314"/>
                      </a:lnTo>
                      <a:lnTo>
                        <a:pt x="657" y="314"/>
                      </a:lnTo>
                      <a:lnTo>
                        <a:pt x="654" y="314"/>
                      </a:lnTo>
                      <a:lnTo>
                        <a:pt x="649" y="316"/>
                      </a:lnTo>
                      <a:lnTo>
                        <a:pt x="644" y="319"/>
                      </a:lnTo>
                      <a:lnTo>
                        <a:pt x="639" y="321"/>
                      </a:lnTo>
                      <a:lnTo>
                        <a:pt x="634" y="324"/>
                      </a:lnTo>
                      <a:lnTo>
                        <a:pt x="630" y="326"/>
                      </a:lnTo>
                      <a:lnTo>
                        <a:pt x="624" y="328"/>
                      </a:lnTo>
                      <a:lnTo>
                        <a:pt x="622" y="329"/>
                      </a:lnTo>
                      <a:lnTo>
                        <a:pt x="619" y="330"/>
                      </a:lnTo>
                      <a:lnTo>
                        <a:pt x="616" y="331"/>
                      </a:lnTo>
                      <a:lnTo>
                        <a:pt x="613" y="332"/>
                      </a:lnTo>
                      <a:lnTo>
                        <a:pt x="611" y="332"/>
                      </a:lnTo>
                      <a:lnTo>
                        <a:pt x="608" y="335"/>
                      </a:lnTo>
                      <a:lnTo>
                        <a:pt x="607" y="336"/>
                      </a:lnTo>
                      <a:lnTo>
                        <a:pt x="606" y="336"/>
                      </a:lnTo>
                      <a:lnTo>
                        <a:pt x="606" y="338"/>
                      </a:lnTo>
                      <a:lnTo>
                        <a:pt x="605" y="339"/>
                      </a:lnTo>
                      <a:lnTo>
                        <a:pt x="604" y="340"/>
                      </a:lnTo>
                      <a:lnTo>
                        <a:pt x="604" y="341"/>
                      </a:lnTo>
                      <a:lnTo>
                        <a:pt x="604" y="343"/>
                      </a:lnTo>
                      <a:lnTo>
                        <a:pt x="604" y="344"/>
                      </a:lnTo>
                      <a:lnTo>
                        <a:pt x="604" y="346"/>
                      </a:lnTo>
                      <a:lnTo>
                        <a:pt x="603" y="347"/>
                      </a:lnTo>
                      <a:lnTo>
                        <a:pt x="602" y="348"/>
                      </a:lnTo>
                      <a:lnTo>
                        <a:pt x="601" y="349"/>
                      </a:lnTo>
                      <a:lnTo>
                        <a:pt x="599" y="350"/>
                      </a:lnTo>
                      <a:lnTo>
                        <a:pt x="598" y="350"/>
                      </a:lnTo>
                      <a:lnTo>
                        <a:pt x="596" y="350"/>
                      </a:lnTo>
                      <a:lnTo>
                        <a:pt x="595" y="350"/>
                      </a:lnTo>
                      <a:lnTo>
                        <a:pt x="594" y="350"/>
                      </a:lnTo>
                      <a:lnTo>
                        <a:pt x="592" y="349"/>
                      </a:lnTo>
                      <a:lnTo>
                        <a:pt x="591" y="348"/>
                      </a:lnTo>
                      <a:lnTo>
                        <a:pt x="589" y="347"/>
                      </a:lnTo>
                      <a:lnTo>
                        <a:pt x="588" y="347"/>
                      </a:lnTo>
                      <a:lnTo>
                        <a:pt x="586" y="346"/>
                      </a:lnTo>
                      <a:lnTo>
                        <a:pt x="584" y="346"/>
                      </a:lnTo>
                      <a:lnTo>
                        <a:pt x="583" y="346"/>
                      </a:lnTo>
                      <a:lnTo>
                        <a:pt x="581" y="346"/>
                      </a:lnTo>
                      <a:lnTo>
                        <a:pt x="577" y="346"/>
                      </a:lnTo>
                      <a:lnTo>
                        <a:pt x="574" y="346"/>
                      </a:lnTo>
                      <a:lnTo>
                        <a:pt x="570" y="346"/>
                      </a:lnTo>
                      <a:lnTo>
                        <a:pt x="567" y="347"/>
                      </a:lnTo>
                      <a:lnTo>
                        <a:pt x="565" y="347"/>
                      </a:lnTo>
                      <a:lnTo>
                        <a:pt x="563" y="347"/>
                      </a:lnTo>
                      <a:lnTo>
                        <a:pt x="562" y="348"/>
                      </a:lnTo>
                      <a:lnTo>
                        <a:pt x="560" y="349"/>
                      </a:lnTo>
                      <a:lnTo>
                        <a:pt x="557" y="351"/>
                      </a:lnTo>
                      <a:lnTo>
                        <a:pt x="554" y="354"/>
                      </a:lnTo>
                      <a:lnTo>
                        <a:pt x="552" y="356"/>
                      </a:lnTo>
                      <a:lnTo>
                        <a:pt x="549" y="359"/>
                      </a:lnTo>
                      <a:lnTo>
                        <a:pt x="547" y="360"/>
                      </a:lnTo>
                      <a:lnTo>
                        <a:pt x="546" y="360"/>
                      </a:lnTo>
                      <a:lnTo>
                        <a:pt x="544" y="361"/>
                      </a:lnTo>
                      <a:lnTo>
                        <a:pt x="542" y="361"/>
                      </a:lnTo>
                      <a:lnTo>
                        <a:pt x="536" y="363"/>
                      </a:lnTo>
                      <a:lnTo>
                        <a:pt x="530" y="364"/>
                      </a:lnTo>
                      <a:lnTo>
                        <a:pt x="525" y="365"/>
                      </a:lnTo>
                      <a:lnTo>
                        <a:pt x="520" y="367"/>
                      </a:lnTo>
                      <a:lnTo>
                        <a:pt x="516" y="369"/>
                      </a:lnTo>
                      <a:lnTo>
                        <a:pt x="512" y="371"/>
                      </a:lnTo>
                      <a:lnTo>
                        <a:pt x="508" y="373"/>
                      </a:lnTo>
                      <a:lnTo>
                        <a:pt x="504" y="375"/>
                      </a:lnTo>
                      <a:lnTo>
                        <a:pt x="501" y="378"/>
                      </a:lnTo>
                      <a:lnTo>
                        <a:pt x="497" y="381"/>
                      </a:lnTo>
                      <a:lnTo>
                        <a:pt x="493" y="383"/>
                      </a:lnTo>
                      <a:lnTo>
                        <a:pt x="490" y="387"/>
                      </a:lnTo>
                      <a:lnTo>
                        <a:pt x="482" y="393"/>
                      </a:lnTo>
                      <a:lnTo>
                        <a:pt x="473" y="400"/>
                      </a:lnTo>
                      <a:lnTo>
                        <a:pt x="469" y="404"/>
                      </a:lnTo>
                      <a:lnTo>
                        <a:pt x="465" y="408"/>
                      </a:lnTo>
                      <a:lnTo>
                        <a:pt x="461" y="410"/>
                      </a:lnTo>
                      <a:lnTo>
                        <a:pt x="458" y="412"/>
                      </a:lnTo>
                      <a:lnTo>
                        <a:pt x="454" y="414"/>
                      </a:lnTo>
                      <a:lnTo>
                        <a:pt x="450" y="416"/>
                      </a:lnTo>
                      <a:lnTo>
                        <a:pt x="446" y="418"/>
                      </a:lnTo>
                      <a:lnTo>
                        <a:pt x="440" y="421"/>
                      </a:lnTo>
                      <a:lnTo>
                        <a:pt x="435" y="425"/>
                      </a:lnTo>
                      <a:lnTo>
                        <a:pt x="431" y="429"/>
                      </a:lnTo>
                      <a:lnTo>
                        <a:pt x="427" y="432"/>
                      </a:lnTo>
                      <a:lnTo>
                        <a:pt x="423" y="435"/>
                      </a:lnTo>
                      <a:lnTo>
                        <a:pt x="419" y="438"/>
                      </a:lnTo>
                      <a:lnTo>
                        <a:pt x="416" y="441"/>
                      </a:lnTo>
                      <a:lnTo>
                        <a:pt x="412" y="443"/>
                      </a:lnTo>
                      <a:lnTo>
                        <a:pt x="408" y="445"/>
                      </a:lnTo>
                      <a:lnTo>
                        <a:pt x="405" y="447"/>
                      </a:lnTo>
                      <a:lnTo>
                        <a:pt x="403" y="449"/>
                      </a:lnTo>
                      <a:lnTo>
                        <a:pt x="402" y="450"/>
                      </a:lnTo>
                      <a:lnTo>
                        <a:pt x="401" y="451"/>
                      </a:lnTo>
                      <a:lnTo>
                        <a:pt x="401" y="452"/>
                      </a:lnTo>
                      <a:lnTo>
                        <a:pt x="402" y="453"/>
                      </a:lnTo>
                      <a:lnTo>
                        <a:pt x="403" y="454"/>
                      </a:lnTo>
                      <a:lnTo>
                        <a:pt x="404" y="454"/>
                      </a:lnTo>
                      <a:lnTo>
                        <a:pt x="405" y="455"/>
                      </a:lnTo>
                      <a:lnTo>
                        <a:pt x="406" y="456"/>
                      </a:lnTo>
                      <a:lnTo>
                        <a:pt x="406" y="457"/>
                      </a:lnTo>
                      <a:lnTo>
                        <a:pt x="406" y="458"/>
                      </a:lnTo>
                      <a:lnTo>
                        <a:pt x="406" y="459"/>
                      </a:lnTo>
                      <a:lnTo>
                        <a:pt x="404" y="461"/>
                      </a:lnTo>
                      <a:lnTo>
                        <a:pt x="402" y="463"/>
                      </a:lnTo>
                      <a:lnTo>
                        <a:pt x="400" y="463"/>
                      </a:lnTo>
                      <a:lnTo>
                        <a:pt x="398" y="463"/>
                      </a:lnTo>
                      <a:lnTo>
                        <a:pt x="397" y="463"/>
                      </a:lnTo>
                      <a:lnTo>
                        <a:pt x="395" y="462"/>
                      </a:lnTo>
                      <a:lnTo>
                        <a:pt x="394" y="462"/>
                      </a:lnTo>
                      <a:lnTo>
                        <a:pt x="392" y="461"/>
                      </a:lnTo>
                      <a:lnTo>
                        <a:pt x="391" y="460"/>
                      </a:lnTo>
                      <a:lnTo>
                        <a:pt x="390" y="460"/>
                      </a:lnTo>
                      <a:lnTo>
                        <a:pt x="388" y="458"/>
                      </a:lnTo>
                      <a:lnTo>
                        <a:pt x="386" y="456"/>
                      </a:lnTo>
                      <a:lnTo>
                        <a:pt x="384" y="454"/>
                      </a:lnTo>
                      <a:lnTo>
                        <a:pt x="383" y="451"/>
                      </a:lnTo>
                      <a:lnTo>
                        <a:pt x="381" y="449"/>
                      </a:lnTo>
                      <a:lnTo>
                        <a:pt x="379" y="447"/>
                      </a:lnTo>
                      <a:lnTo>
                        <a:pt x="378" y="444"/>
                      </a:lnTo>
                      <a:lnTo>
                        <a:pt x="376" y="442"/>
                      </a:lnTo>
                      <a:lnTo>
                        <a:pt x="374" y="441"/>
                      </a:lnTo>
                      <a:lnTo>
                        <a:pt x="373" y="441"/>
                      </a:lnTo>
                      <a:lnTo>
                        <a:pt x="372" y="440"/>
                      </a:lnTo>
                      <a:lnTo>
                        <a:pt x="371" y="439"/>
                      </a:lnTo>
                      <a:lnTo>
                        <a:pt x="369" y="438"/>
                      </a:lnTo>
                      <a:lnTo>
                        <a:pt x="368" y="438"/>
                      </a:lnTo>
                      <a:lnTo>
                        <a:pt x="366" y="438"/>
                      </a:lnTo>
                      <a:lnTo>
                        <a:pt x="364" y="437"/>
                      </a:lnTo>
                      <a:lnTo>
                        <a:pt x="363" y="439"/>
                      </a:lnTo>
                      <a:lnTo>
                        <a:pt x="362" y="441"/>
                      </a:lnTo>
                      <a:lnTo>
                        <a:pt x="361" y="443"/>
                      </a:lnTo>
                      <a:lnTo>
                        <a:pt x="360" y="445"/>
                      </a:lnTo>
                      <a:lnTo>
                        <a:pt x="358" y="446"/>
                      </a:lnTo>
                      <a:lnTo>
                        <a:pt x="357" y="447"/>
                      </a:lnTo>
                      <a:lnTo>
                        <a:pt x="355" y="447"/>
                      </a:lnTo>
                      <a:lnTo>
                        <a:pt x="355" y="448"/>
                      </a:lnTo>
                      <a:lnTo>
                        <a:pt x="354" y="448"/>
                      </a:lnTo>
                      <a:lnTo>
                        <a:pt x="353" y="448"/>
                      </a:lnTo>
                      <a:lnTo>
                        <a:pt x="352" y="433"/>
                      </a:lnTo>
                      <a:lnTo>
                        <a:pt x="354" y="431"/>
                      </a:lnTo>
                      <a:lnTo>
                        <a:pt x="356" y="430"/>
                      </a:lnTo>
                      <a:lnTo>
                        <a:pt x="357" y="428"/>
                      </a:lnTo>
                      <a:lnTo>
                        <a:pt x="358" y="427"/>
                      </a:lnTo>
                      <a:lnTo>
                        <a:pt x="359" y="425"/>
                      </a:lnTo>
                      <a:lnTo>
                        <a:pt x="359" y="423"/>
                      </a:lnTo>
                      <a:lnTo>
                        <a:pt x="360" y="420"/>
                      </a:lnTo>
                      <a:lnTo>
                        <a:pt x="360" y="417"/>
                      </a:lnTo>
                      <a:lnTo>
                        <a:pt x="354" y="416"/>
                      </a:lnTo>
                      <a:lnTo>
                        <a:pt x="349" y="415"/>
                      </a:lnTo>
                      <a:lnTo>
                        <a:pt x="347" y="414"/>
                      </a:lnTo>
                      <a:lnTo>
                        <a:pt x="344" y="413"/>
                      </a:lnTo>
                      <a:lnTo>
                        <a:pt x="341" y="413"/>
                      </a:lnTo>
                      <a:lnTo>
                        <a:pt x="339" y="411"/>
                      </a:lnTo>
                      <a:lnTo>
                        <a:pt x="304" y="412"/>
                      </a:lnTo>
                      <a:lnTo>
                        <a:pt x="301" y="410"/>
                      </a:lnTo>
                      <a:lnTo>
                        <a:pt x="298" y="408"/>
                      </a:lnTo>
                      <a:lnTo>
                        <a:pt x="297" y="407"/>
                      </a:lnTo>
                      <a:lnTo>
                        <a:pt x="296" y="406"/>
                      </a:lnTo>
                      <a:lnTo>
                        <a:pt x="296" y="404"/>
                      </a:lnTo>
                      <a:lnTo>
                        <a:pt x="296" y="402"/>
                      </a:lnTo>
                      <a:lnTo>
                        <a:pt x="296" y="401"/>
                      </a:lnTo>
                      <a:lnTo>
                        <a:pt x="296" y="400"/>
                      </a:lnTo>
                      <a:lnTo>
                        <a:pt x="297" y="399"/>
                      </a:lnTo>
                      <a:lnTo>
                        <a:pt x="298" y="397"/>
                      </a:lnTo>
                      <a:lnTo>
                        <a:pt x="299" y="394"/>
                      </a:lnTo>
                      <a:lnTo>
                        <a:pt x="302" y="390"/>
                      </a:lnTo>
                      <a:lnTo>
                        <a:pt x="304" y="388"/>
                      </a:lnTo>
                      <a:lnTo>
                        <a:pt x="302" y="385"/>
                      </a:lnTo>
                      <a:lnTo>
                        <a:pt x="298" y="379"/>
                      </a:lnTo>
                      <a:lnTo>
                        <a:pt x="293" y="373"/>
                      </a:lnTo>
                      <a:lnTo>
                        <a:pt x="288" y="365"/>
                      </a:lnTo>
                      <a:lnTo>
                        <a:pt x="283" y="358"/>
                      </a:lnTo>
                      <a:lnTo>
                        <a:pt x="279" y="351"/>
                      </a:lnTo>
                      <a:lnTo>
                        <a:pt x="277" y="349"/>
                      </a:lnTo>
                      <a:lnTo>
                        <a:pt x="275" y="346"/>
                      </a:lnTo>
                      <a:lnTo>
                        <a:pt x="275" y="344"/>
                      </a:lnTo>
                      <a:lnTo>
                        <a:pt x="274" y="343"/>
                      </a:lnTo>
                      <a:lnTo>
                        <a:pt x="274" y="332"/>
                      </a:lnTo>
                      <a:lnTo>
                        <a:pt x="274" y="321"/>
                      </a:lnTo>
                      <a:lnTo>
                        <a:pt x="274" y="316"/>
                      </a:lnTo>
                      <a:lnTo>
                        <a:pt x="273" y="310"/>
                      </a:lnTo>
                      <a:lnTo>
                        <a:pt x="273" y="304"/>
                      </a:lnTo>
                      <a:lnTo>
                        <a:pt x="272" y="299"/>
                      </a:lnTo>
                      <a:lnTo>
                        <a:pt x="271" y="296"/>
                      </a:lnTo>
                      <a:lnTo>
                        <a:pt x="271" y="294"/>
                      </a:lnTo>
                      <a:lnTo>
                        <a:pt x="270" y="291"/>
                      </a:lnTo>
                      <a:lnTo>
                        <a:pt x="269" y="289"/>
                      </a:lnTo>
                      <a:lnTo>
                        <a:pt x="268" y="286"/>
                      </a:lnTo>
                      <a:lnTo>
                        <a:pt x="267" y="284"/>
                      </a:lnTo>
                      <a:lnTo>
                        <a:pt x="265" y="282"/>
                      </a:lnTo>
                      <a:lnTo>
                        <a:pt x="264" y="279"/>
                      </a:lnTo>
                      <a:lnTo>
                        <a:pt x="262" y="277"/>
                      </a:lnTo>
                      <a:lnTo>
                        <a:pt x="260" y="275"/>
                      </a:lnTo>
                      <a:lnTo>
                        <a:pt x="259" y="273"/>
                      </a:lnTo>
                      <a:lnTo>
                        <a:pt x="257" y="271"/>
                      </a:lnTo>
                      <a:lnTo>
                        <a:pt x="254" y="270"/>
                      </a:lnTo>
                      <a:lnTo>
                        <a:pt x="252" y="268"/>
                      </a:lnTo>
                      <a:lnTo>
                        <a:pt x="249" y="266"/>
                      </a:lnTo>
                      <a:lnTo>
                        <a:pt x="246" y="265"/>
                      </a:lnTo>
                      <a:lnTo>
                        <a:pt x="244" y="264"/>
                      </a:lnTo>
                      <a:lnTo>
                        <a:pt x="242" y="263"/>
                      </a:lnTo>
                      <a:lnTo>
                        <a:pt x="240" y="263"/>
                      </a:lnTo>
                      <a:lnTo>
                        <a:pt x="238" y="262"/>
                      </a:lnTo>
                      <a:lnTo>
                        <a:pt x="234" y="261"/>
                      </a:lnTo>
                      <a:lnTo>
                        <a:pt x="229" y="261"/>
                      </a:lnTo>
                      <a:lnTo>
                        <a:pt x="225" y="261"/>
                      </a:lnTo>
                      <a:lnTo>
                        <a:pt x="221" y="261"/>
                      </a:lnTo>
                      <a:lnTo>
                        <a:pt x="217" y="261"/>
                      </a:lnTo>
                      <a:lnTo>
                        <a:pt x="213" y="262"/>
                      </a:lnTo>
                      <a:lnTo>
                        <a:pt x="205" y="263"/>
                      </a:lnTo>
                      <a:lnTo>
                        <a:pt x="196" y="264"/>
                      </a:lnTo>
                      <a:lnTo>
                        <a:pt x="192" y="264"/>
                      </a:lnTo>
                      <a:lnTo>
                        <a:pt x="187" y="264"/>
                      </a:lnTo>
                      <a:lnTo>
                        <a:pt x="182" y="264"/>
                      </a:lnTo>
                      <a:lnTo>
                        <a:pt x="177" y="263"/>
                      </a:lnTo>
                      <a:lnTo>
                        <a:pt x="175" y="262"/>
                      </a:lnTo>
                      <a:lnTo>
                        <a:pt x="173" y="261"/>
                      </a:lnTo>
                      <a:lnTo>
                        <a:pt x="170" y="260"/>
                      </a:lnTo>
                      <a:lnTo>
                        <a:pt x="167" y="259"/>
                      </a:lnTo>
                      <a:lnTo>
                        <a:pt x="162" y="255"/>
                      </a:lnTo>
                      <a:lnTo>
                        <a:pt x="156" y="252"/>
                      </a:lnTo>
                      <a:lnTo>
                        <a:pt x="153" y="250"/>
                      </a:lnTo>
                      <a:lnTo>
                        <a:pt x="150" y="248"/>
                      </a:lnTo>
                      <a:lnTo>
                        <a:pt x="147" y="247"/>
                      </a:lnTo>
                      <a:lnTo>
                        <a:pt x="145" y="245"/>
                      </a:lnTo>
                      <a:lnTo>
                        <a:pt x="142" y="244"/>
                      </a:lnTo>
                      <a:lnTo>
                        <a:pt x="139" y="243"/>
                      </a:lnTo>
                      <a:lnTo>
                        <a:pt x="136" y="243"/>
                      </a:lnTo>
                      <a:lnTo>
                        <a:pt x="134" y="242"/>
                      </a:lnTo>
                      <a:lnTo>
                        <a:pt x="132" y="243"/>
                      </a:lnTo>
                      <a:lnTo>
                        <a:pt x="129" y="244"/>
                      </a:lnTo>
                      <a:lnTo>
                        <a:pt x="127" y="244"/>
                      </a:lnTo>
                      <a:lnTo>
                        <a:pt x="125" y="245"/>
                      </a:lnTo>
                      <a:lnTo>
                        <a:pt x="123" y="246"/>
                      </a:lnTo>
                      <a:lnTo>
                        <a:pt x="121" y="247"/>
                      </a:lnTo>
                      <a:lnTo>
                        <a:pt x="118" y="248"/>
                      </a:lnTo>
                      <a:lnTo>
                        <a:pt x="116" y="248"/>
                      </a:lnTo>
                      <a:lnTo>
                        <a:pt x="113" y="248"/>
                      </a:lnTo>
                      <a:lnTo>
                        <a:pt x="110" y="248"/>
                      </a:lnTo>
                      <a:lnTo>
                        <a:pt x="107" y="247"/>
                      </a:lnTo>
                      <a:lnTo>
                        <a:pt x="105" y="246"/>
                      </a:lnTo>
                      <a:lnTo>
                        <a:pt x="102" y="246"/>
                      </a:lnTo>
                      <a:lnTo>
                        <a:pt x="100" y="245"/>
                      </a:lnTo>
                      <a:lnTo>
                        <a:pt x="97" y="244"/>
                      </a:lnTo>
                      <a:lnTo>
                        <a:pt x="95" y="242"/>
                      </a:lnTo>
                      <a:lnTo>
                        <a:pt x="91" y="240"/>
                      </a:lnTo>
                      <a:lnTo>
                        <a:pt x="87" y="238"/>
                      </a:lnTo>
                      <a:lnTo>
                        <a:pt x="85" y="237"/>
                      </a:lnTo>
                      <a:lnTo>
                        <a:pt x="83" y="237"/>
                      </a:lnTo>
                      <a:lnTo>
                        <a:pt x="81" y="237"/>
                      </a:lnTo>
                      <a:lnTo>
                        <a:pt x="79" y="236"/>
                      </a:lnTo>
                      <a:lnTo>
                        <a:pt x="71" y="237"/>
                      </a:lnTo>
                      <a:lnTo>
                        <a:pt x="63" y="238"/>
                      </a:lnTo>
                      <a:lnTo>
                        <a:pt x="54" y="238"/>
                      </a:lnTo>
                      <a:lnTo>
                        <a:pt x="44" y="239"/>
                      </a:lnTo>
                      <a:lnTo>
                        <a:pt x="38" y="240"/>
                      </a:lnTo>
                      <a:lnTo>
                        <a:pt x="33" y="240"/>
                      </a:lnTo>
                      <a:lnTo>
                        <a:pt x="28" y="240"/>
                      </a:lnTo>
                      <a:lnTo>
                        <a:pt x="22" y="240"/>
                      </a:lnTo>
                      <a:lnTo>
                        <a:pt x="17" y="240"/>
                      </a:lnTo>
                      <a:lnTo>
                        <a:pt x="11" y="240"/>
                      </a:lnTo>
                      <a:lnTo>
                        <a:pt x="6" y="239"/>
                      </a:lnTo>
                      <a:lnTo>
                        <a:pt x="0" y="238"/>
                      </a:lnTo>
                      <a:lnTo>
                        <a:pt x="3" y="235"/>
                      </a:lnTo>
                      <a:lnTo>
                        <a:pt x="6" y="231"/>
                      </a:lnTo>
                      <a:lnTo>
                        <a:pt x="9" y="228"/>
                      </a:lnTo>
                      <a:lnTo>
                        <a:pt x="12" y="224"/>
                      </a:lnTo>
                      <a:lnTo>
                        <a:pt x="14" y="223"/>
                      </a:lnTo>
                      <a:lnTo>
                        <a:pt x="16" y="221"/>
                      </a:lnTo>
                      <a:lnTo>
                        <a:pt x="19" y="219"/>
                      </a:lnTo>
                      <a:lnTo>
                        <a:pt x="21" y="218"/>
                      </a:lnTo>
                      <a:lnTo>
                        <a:pt x="24" y="216"/>
                      </a:lnTo>
                      <a:lnTo>
                        <a:pt x="27" y="215"/>
                      </a:lnTo>
                      <a:lnTo>
                        <a:pt x="30" y="214"/>
                      </a:lnTo>
                      <a:lnTo>
                        <a:pt x="34" y="212"/>
                      </a:lnTo>
                      <a:lnTo>
                        <a:pt x="36" y="211"/>
                      </a:lnTo>
                      <a:lnTo>
                        <a:pt x="38" y="211"/>
                      </a:lnTo>
                      <a:lnTo>
                        <a:pt x="40" y="210"/>
                      </a:lnTo>
                      <a:lnTo>
                        <a:pt x="42" y="209"/>
                      </a:lnTo>
                      <a:lnTo>
                        <a:pt x="43" y="207"/>
                      </a:lnTo>
                      <a:lnTo>
                        <a:pt x="45" y="206"/>
                      </a:lnTo>
                      <a:lnTo>
                        <a:pt x="47" y="205"/>
                      </a:lnTo>
                      <a:lnTo>
                        <a:pt x="49" y="203"/>
                      </a:lnTo>
                      <a:lnTo>
                        <a:pt x="52" y="199"/>
                      </a:lnTo>
                      <a:lnTo>
                        <a:pt x="56" y="195"/>
                      </a:lnTo>
                      <a:lnTo>
                        <a:pt x="59" y="191"/>
                      </a:lnTo>
                      <a:lnTo>
                        <a:pt x="62" y="187"/>
                      </a:lnTo>
                      <a:lnTo>
                        <a:pt x="64" y="182"/>
                      </a:lnTo>
                      <a:lnTo>
                        <a:pt x="67" y="178"/>
                      </a:lnTo>
                      <a:lnTo>
                        <a:pt x="69" y="174"/>
                      </a:lnTo>
                      <a:lnTo>
                        <a:pt x="71" y="170"/>
                      </a:lnTo>
                      <a:lnTo>
                        <a:pt x="72" y="166"/>
                      </a:lnTo>
                      <a:lnTo>
                        <a:pt x="73" y="163"/>
                      </a:lnTo>
                      <a:lnTo>
                        <a:pt x="73" y="161"/>
                      </a:lnTo>
                      <a:lnTo>
                        <a:pt x="73" y="160"/>
                      </a:lnTo>
                      <a:lnTo>
                        <a:pt x="73" y="159"/>
                      </a:lnTo>
                      <a:lnTo>
                        <a:pt x="73" y="158"/>
                      </a:lnTo>
                      <a:lnTo>
                        <a:pt x="73" y="155"/>
                      </a:lnTo>
                      <a:lnTo>
                        <a:pt x="73" y="153"/>
                      </a:lnTo>
                      <a:lnTo>
                        <a:pt x="73" y="152"/>
                      </a:lnTo>
                      <a:lnTo>
                        <a:pt x="74" y="151"/>
                      </a:lnTo>
                      <a:lnTo>
                        <a:pt x="75" y="150"/>
                      </a:lnTo>
                      <a:lnTo>
                        <a:pt x="76" y="150"/>
                      </a:lnTo>
                      <a:lnTo>
                        <a:pt x="77" y="149"/>
                      </a:lnTo>
                      <a:lnTo>
                        <a:pt x="78" y="149"/>
                      </a:lnTo>
                      <a:lnTo>
                        <a:pt x="81" y="148"/>
                      </a:lnTo>
                      <a:lnTo>
                        <a:pt x="84" y="147"/>
                      </a:lnTo>
                      <a:lnTo>
                        <a:pt x="85" y="147"/>
                      </a:lnTo>
                      <a:lnTo>
                        <a:pt x="87" y="145"/>
                      </a:lnTo>
                      <a:lnTo>
                        <a:pt x="88" y="144"/>
                      </a:lnTo>
                      <a:lnTo>
                        <a:pt x="88" y="142"/>
                      </a:lnTo>
                      <a:lnTo>
                        <a:pt x="88" y="139"/>
                      </a:lnTo>
                      <a:lnTo>
                        <a:pt x="88" y="136"/>
                      </a:lnTo>
                      <a:lnTo>
                        <a:pt x="89" y="133"/>
                      </a:lnTo>
                      <a:lnTo>
                        <a:pt x="89" y="131"/>
                      </a:lnTo>
                      <a:lnTo>
                        <a:pt x="90" y="126"/>
                      </a:lnTo>
                      <a:lnTo>
                        <a:pt x="91" y="122"/>
                      </a:lnTo>
                      <a:lnTo>
                        <a:pt x="92" y="119"/>
                      </a:lnTo>
                      <a:lnTo>
                        <a:pt x="93" y="116"/>
                      </a:lnTo>
                      <a:lnTo>
                        <a:pt x="95" y="113"/>
                      </a:lnTo>
                      <a:lnTo>
                        <a:pt x="97" y="111"/>
                      </a:lnTo>
                      <a:lnTo>
                        <a:pt x="100" y="107"/>
                      </a:lnTo>
                      <a:lnTo>
                        <a:pt x="103" y="105"/>
                      </a:lnTo>
                      <a:lnTo>
                        <a:pt x="105" y="104"/>
                      </a:lnTo>
                      <a:lnTo>
                        <a:pt x="105" y="102"/>
                      </a:lnTo>
                      <a:lnTo>
                        <a:pt x="106" y="101"/>
                      </a:lnTo>
                      <a:lnTo>
                        <a:pt x="107" y="100"/>
                      </a:lnTo>
                      <a:lnTo>
                        <a:pt x="108" y="93"/>
                      </a:lnTo>
                      <a:lnTo>
                        <a:pt x="109" y="87"/>
                      </a:lnTo>
                      <a:lnTo>
                        <a:pt x="110" y="81"/>
                      </a:lnTo>
                      <a:lnTo>
                        <a:pt x="111" y="77"/>
                      </a:lnTo>
                      <a:lnTo>
                        <a:pt x="113" y="74"/>
                      </a:lnTo>
                      <a:lnTo>
                        <a:pt x="115" y="71"/>
                      </a:lnTo>
                      <a:lnTo>
                        <a:pt x="116" y="68"/>
                      </a:lnTo>
                      <a:lnTo>
                        <a:pt x="118" y="67"/>
                      </a:lnTo>
                      <a:lnTo>
                        <a:pt x="122" y="64"/>
                      </a:lnTo>
                      <a:lnTo>
                        <a:pt x="125" y="62"/>
                      </a:lnTo>
                      <a:lnTo>
                        <a:pt x="126" y="61"/>
                      </a:lnTo>
                      <a:lnTo>
                        <a:pt x="128" y="59"/>
                      </a:lnTo>
                      <a:lnTo>
                        <a:pt x="129" y="58"/>
                      </a:lnTo>
                      <a:lnTo>
                        <a:pt x="130" y="56"/>
                      </a:lnTo>
                      <a:lnTo>
                        <a:pt x="131" y="54"/>
                      </a:lnTo>
                      <a:lnTo>
                        <a:pt x="132" y="53"/>
                      </a:lnTo>
                      <a:lnTo>
                        <a:pt x="133" y="51"/>
                      </a:lnTo>
                      <a:lnTo>
                        <a:pt x="134" y="50"/>
                      </a:lnTo>
                      <a:lnTo>
                        <a:pt x="135" y="49"/>
                      </a:lnTo>
                      <a:lnTo>
                        <a:pt x="136" y="49"/>
                      </a:lnTo>
                      <a:lnTo>
                        <a:pt x="137" y="48"/>
                      </a:lnTo>
                      <a:lnTo>
                        <a:pt x="138" y="47"/>
                      </a:lnTo>
                      <a:lnTo>
                        <a:pt x="140" y="46"/>
                      </a:lnTo>
                      <a:lnTo>
                        <a:pt x="143" y="46"/>
                      </a:lnTo>
                      <a:lnTo>
                        <a:pt x="146" y="45"/>
                      </a:lnTo>
                      <a:lnTo>
                        <a:pt x="148" y="45"/>
                      </a:lnTo>
                      <a:lnTo>
                        <a:pt x="150" y="44"/>
                      </a:lnTo>
                      <a:lnTo>
                        <a:pt x="153" y="44"/>
                      </a:lnTo>
                      <a:lnTo>
                        <a:pt x="154" y="43"/>
                      </a:lnTo>
                      <a:lnTo>
                        <a:pt x="155" y="42"/>
                      </a:lnTo>
                      <a:lnTo>
                        <a:pt x="156" y="42"/>
                      </a:lnTo>
                      <a:lnTo>
                        <a:pt x="157" y="41"/>
                      </a:lnTo>
                      <a:lnTo>
                        <a:pt x="157" y="40"/>
                      </a:lnTo>
                      <a:lnTo>
                        <a:pt x="158" y="38"/>
                      </a:lnTo>
                      <a:lnTo>
                        <a:pt x="158" y="37"/>
                      </a:lnTo>
                      <a:lnTo>
                        <a:pt x="159" y="35"/>
                      </a:lnTo>
                      <a:lnTo>
                        <a:pt x="159" y="33"/>
                      </a:lnTo>
                      <a:lnTo>
                        <a:pt x="159" y="31"/>
                      </a:lnTo>
                      <a:lnTo>
                        <a:pt x="159" y="28"/>
                      </a:lnTo>
                      <a:lnTo>
                        <a:pt x="159" y="26"/>
                      </a:lnTo>
                      <a:lnTo>
                        <a:pt x="165" y="24"/>
                      </a:lnTo>
                      <a:lnTo>
                        <a:pt x="171" y="22"/>
                      </a:lnTo>
                      <a:lnTo>
                        <a:pt x="175" y="20"/>
                      </a:lnTo>
                      <a:lnTo>
                        <a:pt x="180" y="17"/>
                      </a:lnTo>
                      <a:lnTo>
                        <a:pt x="183" y="15"/>
                      </a:lnTo>
                      <a:lnTo>
                        <a:pt x="187" y="13"/>
                      </a:lnTo>
                      <a:lnTo>
                        <a:pt x="190" y="10"/>
                      </a:lnTo>
                      <a:lnTo>
                        <a:pt x="192" y="8"/>
                      </a:lnTo>
                      <a:lnTo>
                        <a:pt x="196" y="4"/>
                      </a:lnTo>
                      <a:lnTo>
                        <a:pt x="198" y="1"/>
                      </a:lnTo>
                      <a:lnTo>
                        <a:pt x="200" y="1"/>
                      </a:lnTo>
                      <a:lnTo>
                        <a:pt x="201" y="0"/>
                      </a:lnTo>
                      <a:lnTo>
                        <a:pt x="202" y="0"/>
                      </a:lnTo>
                      <a:lnTo>
                        <a:pt x="203" y="0"/>
                      </a:lnTo>
                      <a:lnTo>
                        <a:pt x="209" y="5"/>
                      </a:lnTo>
                      <a:lnTo>
                        <a:pt x="213" y="8"/>
                      </a:lnTo>
                      <a:lnTo>
                        <a:pt x="215" y="8"/>
                      </a:lnTo>
                      <a:lnTo>
                        <a:pt x="218" y="9"/>
                      </a:lnTo>
                      <a:lnTo>
                        <a:pt x="220" y="10"/>
                      </a:lnTo>
                      <a:lnTo>
                        <a:pt x="224" y="10"/>
                      </a:lnTo>
                      <a:lnTo>
                        <a:pt x="227" y="11"/>
                      </a:lnTo>
                      <a:lnTo>
                        <a:pt x="232" y="11"/>
                      </a:lnTo>
                      <a:lnTo>
                        <a:pt x="236" y="12"/>
                      </a:lnTo>
                      <a:lnTo>
                        <a:pt x="241" y="13"/>
                      </a:lnTo>
                      <a:lnTo>
                        <a:pt x="245" y="13"/>
                      </a:lnTo>
                      <a:lnTo>
                        <a:pt x="250" y="14"/>
                      </a:lnTo>
                      <a:lnTo>
                        <a:pt x="253" y="14"/>
                      </a:lnTo>
                      <a:lnTo>
                        <a:pt x="256" y="14"/>
                      </a:lnTo>
                      <a:lnTo>
                        <a:pt x="259" y="14"/>
                      </a:lnTo>
                      <a:lnTo>
                        <a:pt x="264" y="14"/>
                      </a:lnTo>
                      <a:lnTo>
                        <a:pt x="269" y="15"/>
                      </a:lnTo>
                      <a:lnTo>
                        <a:pt x="275" y="15"/>
                      </a:lnTo>
                      <a:lnTo>
                        <a:pt x="280" y="15"/>
                      </a:lnTo>
                      <a:lnTo>
                        <a:pt x="286" y="15"/>
                      </a:lnTo>
                      <a:lnTo>
                        <a:pt x="289" y="14"/>
                      </a:lnTo>
                      <a:lnTo>
                        <a:pt x="291" y="14"/>
                      </a:lnTo>
                      <a:lnTo>
                        <a:pt x="293" y="14"/>
                      </a:lnTo>
                      <a:lnTo>
                        <a:pt x="295" y="13"/>
                      </a:lnTo>
                      <a:lnTo>
                        <a:pt x="296" y="16"/>
                      </a:lnTo>
                      <a:lnTo>
                        <a:pt x="297" y="18"/>
                      </a:lnTo>
                      <a:lnTo>
                        <a:pt x="298" y="20"/>
                      </a:lnTo>
                      <a:lnTo>
                        <a:pt x="299" y="22"/>
                      </a:lnTo>
                      <a:lnTo>
                        <a:pt x="299" y="27"/>
                      </a:lnTo>
                      <a:lnTo>
                        <a:pt x="300" y="31"/>
                      </a:lnTo>
                      <a:lnTo>
                        <a:pt x="300" y="33"/>
                      </a:lnTo>
                      <a:lnTo>
                        <a:pt x="300" y="35"/>
                      </a:lnTo>
                      <a:lnTo>
                        <a:pt x="300" y="36"/>
                      </a:lnTo>
                      <a:lnTo>
                        <a:pt x="301" y="38"/>
                      </a:lnTo>
                      <a:lnTo>
                        <a:pt x="301" y="40"/>
                      </a:lnTo>
                      <a:lnTo>
                        <a:pt x="302" y="41"/>
                      </a:lnTo>
                      <a:lnTo>
                        <a:pt x="304" y="42"/>
                      </a:lnTo>
                      <a:lnTo>
                        <a:pt x="305" y="44"/>
                      </a:lnTo>
                      <a:lnTo>
                        <a:pt x="306" y="44"/>
                      </a:lnTo>
                      <a:lnTo>
                        <a:pt x="307" y="44"/>
                      </a:lnTo>
                      <a:lnTo>
                        <a:pt x="308" y="44"/>
                      </a:lnTo>
                      <a:lnTo>
                        <a:pt x="309" y="44"/>
                      </a:lnTo>
                      <a:lnTo>
                        <a:pt x="310" y="43"/>
                      </a:lnTo>
                      <a:lnTo>
                        <a:pt x="312" y="42"/>
                      </a:lnTo>
                      <a:lnTo>
                        <a:pt x="314" y="41"/>
                      </a:lnTo>
                      <a:lnTo>
                        <a:pt x="316" y="40"/>
                      </a:lnTo>
                      <a:lnTo>
                        <a:pt x="316" y="39"/>
                      </a:lnTo>
                      <a:lnTo>
                        <a:pt x="317" y="39"/>
                      </a:lnTo>
                      <a:lnTo>
                        <a:pt x="318" y="39"/>
                      </a:lnTo>
                      <a:lnTo>
                        <a:pt x="319" y="39"/>
                      </a:lnTo>
                      <a:lnTo>
                        <a:pt x="322" y="40"/>
                      </a:lnTo>
                      <a:lnTo>
                        <a:pt x="325" y="41"/>
                      </a:lnTo>
                      <a:lnTo>
                        <a:pt x="327" y="42"/>
                      </a:lnTo>
                      <a:lnTo>
                        <a:pt x="329" y="43"/>
                      </a:lnTo>
                      <a:lnTo>
                        <a:pt x="330" y="44"/>
                      </a:lnTo>
                      <a:lnTo>
                        <a:pt x="330" y="45"/>
                      </a:lnTo>
                      <a:lnTo>
                        <a:pt x="331" y="46"/>
                      </a:lnTo>
                      <a:lnTo>
                        <a:pt x="332" y="47"/>
                      </a:lnTo>
                      <a:lnTo>
                        <a:pt x="332" y="49"/>
                      </a:lnTo>
                      <a:lnTo>
                        <a:pt x="332" y="50"/>
                      </a:lnTo>
                      <a:lnTo>
                        <a:pt x="333" y="50"/>
                      </a:lnTo>
                      <a:lnTo>
                        <a:pt x="334" y="48"/>
                      </a:lnTo>
                      <a:lnTo>
                        <a:pt x="334" y="47"/>
                      </a:lnTo>
                      <a:lnTo>
                        <a:pt x="333" y="46"/>
                      </a:lnTo>
                      <a:lnTo>
                        <a:pt x="333" y="44"/>
                      </a:lnTo>
                      <a:lnTo>
                        <a:pt x="333" y="42"/>
                      </a:lnTo>
                      <a:lnTo>
                        <a:pt x="333" y="41"/>
                      </a:lnTo>
                      <a:lnTo>
                        <a:pt x="333" y="40"/>
                      </a:lnTo>
                      <a:lnTo>
                        <a:pt x="333" y="38"/>
                      </a:lnTo>
                      <a:lnTo>
                        <a:pt x="334" y="37"/>
                      </a:lnTo>
                      <a:lnTo>
                        <a:pt x="335" y="36"/>
                      </a:lnTo>
                      <a:lnTo>
                        <a:pt x="336" y="35"/>
                      </a:lnTo>
                      <a:lnTo>
                        <a:pt x="338" y="34"/>
                      </a:lnTo>
                      <a:lnTo>
                        <a:pt x="340" y="34"/>
                      </a:lnTo>
                      <a:lnTo>
                        <a:pt x="345" y="33"/>
                      </a:lnTo>
                      <a:lnTo>
                        <a:pt x="349" y="32"/>
                      </a:lnTo>
                      <a:lnTo>
                        <a:pt x="353" y="32"/>
                      </a:lnTo>
                      <a:lnTo>
                        <a:pt x="356" y="31"/>
                      </a:lnTo>
                      <a:lnTo>
                        <a:pt x="360" y="31"/>
                      </a:lnTo>
                      <a:lnTo>
                        <a:pt x="363" y="31"/>
                      </a:lnTo>
                      <a:lnTo>
                        <a:pt x="367" y="30"/>
                      </a:lnTo>
                      <a:lnTo>
                        <a:pt x="371" y="29"/>
                      </a:lnTo>
                      <a:lnTo>
                        <a:pt x="373" y="28"/>
                      </a:lnTo>
                      <a:lnTo>
                        <a:pt x="376" y="28"/>
                      </a:lnTo>
                      <a:lnTo>
                        <a:pt x="378" y="28"/>
                      </a:lnTo>
                      <a:lnTo>
                        <a:pt x="380" y="28"/>
                      </a:lnTo>
                      <a:lnTo>
                        <a:pt x="384" y="29"/>
                      </a:lnTo>
                      <a:lnTo>
                        <a:pt x="387" y="30"/>
                      </a:lnTo>
                      <a:lnTo>
                        <a:pt x="391" y="31"/>
                      </a:lnTo>
                      <a:lnTo>
                        <a:pt x="395" y="32"/>
                      </a:lnTo>
                      <a:lnTo>
                        <a:pt x="397" y="32"/>
                      </a:lnTo>
                      <a:lnTo>
                        <a:pt x="399" y="32"/>
                      </a:lnTo>
                      <a:lnTo>
                        <a:pt x="401" y="31"/>
                      </a:lnTo>
                      <a:lnTo>
                        <a:pt x="403" y="31"/>
                      </a:lnTo>
                      <a:lnTo>
                        <a:pt x="406" y="31"/>
                      </a:lnTo>
                      <a:lnTo>
                        <a:pt x="409" y="31"/>
                      </a:lnTo>
                      <a:lnTo>
                        <a:pt x="411" y="31"/>
                      </a:lnTo>
                      <a:lnTo>
                        <a:pt x="412" y="30"/>
                      </a:lnTo>
                      <a:lnTo>
                        <a:pt x="414" y="30"/>
                      </a:lnTo>
                      <a:lnTo>
                        <a:pt x="415" y="29"/>
                      </a:lnTo>
                      <a:lnTo>
                        <a:pt x="416" y="28"/>
                      </a:lnTo>
                      <a:lnTo>
                        <a:pt x="417" y="24"/>
                      </a:lnTo>
                      <a:lnTo>
                        <a:pt x="419" y="19"/>
                      </a:lnTo>
                      <a:lnTo>
                        <a:pt x="421" y="19"/>
                      </a:lnTo>
                      <a:lnTo>
                        <a:pt x="424" y="19"/>
                      </a:lnTo>
                      <a:lnTo>
                        <a:pt x="426" y="19"/>
                      </a:lnTo>
                      <a:lnTo>
                        <a:pt x="428" y="19"/>
                      </a:lnTo>
                      <a:lnTo>
                        <a:pt x="430" y="19"/>
                      </a:lnTo>
                      <a:lnTo>
                        <a:pt x="431" y="19"/>
                      </a:lnTo>
                      <a:lnTo>
                        <a:pt x="432" y="20"/>
                      </a:lnTo>
                      <a:lnTo>
                        <a:pt x="433" y="20"/>
                      </a:lnTo>
                      <a:lnTo>
                        <a:pt x="434" y="20"/>
                      </a:lnTo>
                      <a:lnTo>
                        <a:pt x="434" y="21"/>
                      </a:lnTo>
                      <a:lnTo>
                        <a:pt x="435" y="20"/>
                      </a:lnTo>
                      <a:lnTo>
                        <a:pt x="437" y="19"/>
                      </a:lnTo>
                      <a:lnTo>
                        <a:pt x="439" y="19"/>
                      </a:lnTo>
                      <a:lnTo>
                        <a:pt x="440" y="18"/>
                      </a:lnTo>
                      <a:lnTo>
                        <a:pt x="442" y="18"/>
                      </a:lnTo>
                      <a:lnTo>
                        <a:pt x="444" y="18"/>
                      </a:lnTo>
                      <a:lnTo>
                        <a:pt x="447" y="18"/>
                      </a:lnTo>
                      <a:lnTo>
                        <a:pt x="448" y="18"/>
                      </a:lnTo>
                      <a:lnTo>
                        <a:pt x="450" y="20"/>
                      </a:lnTo>
                      <a:lnTo>
                        <a:pt x="451" y="21"/>
                      </a:lnTo>
                      <a:lnTo>
                        <a:pt x="452" y="22"/>
                      </a:lnTo>
                      <a:lnTo>
                        <a:pt x="454" y="23"/>
                      </a:lnTo>
                      <a:lnTo>
                        <a:pt x="456" y="25"/>
                      </a:lnTo>
                      <a:lnTo>
                        <a:pt x="459" y="26"/>
                      </a:lnTo>
                      <a:lnTo>
                        <a:pt x="460" y="27"/>
                      </a:lnTo>
                      <a:lnTo>
                        <a:pt x="461" y="28"/>
                      </a:lnTo>
                      <a:lnTo>
                        <a:pt x="462" y="29"/>
                      </a:lnTo>
                      <a:lnTo>
                        <a:pt x="463" y="30"/>
                      </a:lnTo>
                      <a:lnTo>
                        <a:pt x="464" y="31"/>
                      </a:lnTo>
                      <a:lnTo>
                        <a:pt x="464" y="33"/>
                      </a:lnTo>
                      <a:lnTo>
                        <a:pt x="464" y="35"/>
                      </a:lnTo>
                      <a:lnTo>
                        <a:pt x="465" y="37"/>
                      </a:lnTo>
                      <a:lnTo>
                        <a:pt x="465" y="41"/>
                      </a:lnTo>
                      <a:lnTo>
                        <a:pt x="464" y="47"/>
                      </a:lnTo>
                      <a:lnTo>
                        <a:pt x="464" y="51"/>
                      </a:lnTo>
                      <a:lnTo>
                        <a:pt x="464" y="54"/>
                      </a:lnTo>
                      <a:lnTo>
                        <a:pt x="464" y="56"/>
                      </a:lnTo>
                      <a:lnTo>
                        <a:pt x="464" y="58"/>
                      </a:lnTo>
                      <a:lnTo>
                        <a:pt x="465" y="59"/>
                      </a:lnTo>
                      <a:lnTo>
                        <a:pt x="466" y="60"/>
                      </a:lnTo>
                      <a:lnTo>
                        <a:pt x="467" y="60"/>
                      </a:lnTo>
                      <a:lnTo>
                        <a:pt x="468" y="61"/>
                      </a:lnTo>
                      <a:lnTo>
                        <a:pt x="469" y="61"/>
                      </a:lnTo>
                      <a:lnTo>
                        <a:pt x="471" y="61"/>
                      </a:lnTo>
                      <a:lnTo>
                        <a:pt x="472" y="62"/>
                      </a:lnTo>
                      <a:lnTo>
                        <a:pt x="473" y="62"/>
                      </a:lnTo>
                      <a:lnTo>
                        <a:pt x="474" y="62"/>
                      </a:lnTo>
                      <a:lnTo>
                        <a:pt x="475" y="63"/>
                      </a:lnTo>
                      <a:lnTo>
                        <a:pt x="476" y="64"/>
                      </a:lnTo>
                      <a:lnTo>
                        <a:pt x="477" y="65"/>
                      </a:lnTo>
                      <a:lnTo>
                        <a:pt x="477" y="66"/>
                      </a:lnTo>
                      <a:lnTo>
                        <a:pt x="477" y="68"/>
                      </a:lnTo>
                      <a:lnTo>
                        <a:pt x="477" y="69"/>
                      </a:lnTo>
                      <a:lnTo>
                        <a:pt x="477" y="71"/>
                      </a:lnTo>
                      <a:lnTo>
                        <a:pt x="476" y="72"/>
                      </a:lnTo>
                      <a:lnTo>
                        <a:pt x="476" y="74"/>
                      </a:lnTo>
                      <a:lnTo>
                        <a:pt x="474" y="76"/>
                      </a:lnTo>
                      <a:lnTo>
                        <a:pt x="472" y="79"/>
                      </a:lnTo>
                      <a:lnTo>
                        <a:pt x="471" y="81"/>
                      </a:lnTo>
                      <a:lnTo>
                        <a:pt x="469" y="83"/>
                      </a:lnTo>
                      <a:lnTo>
                        <a:pt x="468" y="85"/>
                      </a:lnTo>
                      <a:lnTo>
                        <a:pt x="468" y="86"/>
                      </a:lnTo>
                      <a:lnTo>
                        <a:pt x="467" y="87"/>
                      </a:lnTo>
                      <a:lnTo>
                        <a:pt x="467" y="89"/>
                      </a:lnTo>
                      <a:lnTo>
                        <a:pt x="468" y="90"/>
                      </a:lnTo>
                      <a:lnTo>
                        <a:pt x="468" y="92"/>
                      </a:lnTo>
                      <a:lnTo>
                        <a:pt x="469" y="95"/>
                      </a:lnTo>
                      <a:lnTo>
                        <a:pt x="469" y="98"/>
                      </a:lnTo>
                      <a:lnTo>
                        <a:pt x="472" y="105"/>
                      </a:lnTo>
                      <a:lnTo>
                        <a:pt x="474" y="112"/>
                      </a:lnTo>
                      <a:lnTo>
                        <a:pt x="477" y="119"/>
                      </a:lnTo>
                      <a:lnTo>
                        <a:pt x="479" y="125"/>
                      </a:lnTo>
                      <a:lnTo>
                        <a:pt x="481" y="129"/>
                      </a:lnTo>
                      <a:lnTo>
                        <a:pt x="482" y="132"/>
                      </a:lnTo>
                      <a:lnTo>
                        <a:pt x="482" y="133"/>
                      </a:lnTo>
                      <a:lnTo>
                        <a:pt x="483" y="135"/>
                      </a:lnTo>
                      <a:lnTo>
                        <a:pt x="484" y="136"/>
                      </a:lnTo>
                      <a:lnTo>
                        <a:pt x="485" y="136"/>
                      </a:lnTo>
                      <a:lnTo>
                        <a:pt x="487" y="137"/>
                      </a:lnTo>
                      <a:lnTo>
                        <a:pt x="488" y="137"/>
                      </a:lnTo>
                      <a:lnTo>
                        <a:pt x="489" y="138"/>
                      </a:lnTo>
                      <a:lnTo>
                        <a:pt x="491" y="138"/>
                      </a:lnTo>
                      <a:lnTo>
                        <a:pt x="494" y="138"/>
                      </a:lnTo>
                      <a:lnTo>
                        <a:pt x="497" y="138"/>
                      </a:lnTo>
                      <a:lnTo>
                        <a:pt x="500" y="137"/>
                      </a:lnTo>
                      <a:lnTo>
                        <a:pt x="503" y="137"/>
                      </a:lnTo>
                      <a:lnTo>
                        <a:pt x="506" y="136"/>
                      </a:lnTo>
                      <a:lnTo>
                        <a:pt x="509" y="136"/>
                      </a:lnTo>
                      <a:lnTo>
                        <a:pt x="511" y="136"/>
                      </a:lnTo>
                      <a:lnTo>
                        <a:pt x="512" y="137"/>
                      </a:lnTo>
                      <a:lnTo>
                        <a:pt x="514" y="137"/>
                      </a:lnTo>
                      <a:lnTo>
                        <a:pt x="515" y="138"/>
                      </a:lnTo>
                      <a:lnTo>
                        <a:pt x="516" y="138"/>
                      </a:lnTo>
                      <a:lnTo>
                        <a:pt x="517" y="139"/>
                      </a:lnTo>
                      <a:lnTo>
                        <a:pt x="518" y="140"/>
                      </a:lnTo>
                      <a:lnTo>
                        <a:pt x="520" y="142"/>
                      </a:lnTo>
                      <a:lnTo>
                        <a:pt x="520" y="143"/>
                      </a:lnTo>
                      <a:lnTo>
                        <a:pt x="521" y="145"/>
                      </a:lnTo>
                      <a:lnTo>
                        <a:pt x="522" y="147"/>
                      </a:lnTo>
                      <a:lnTo>
                        <a:pt x="522" y="150"/>
                      </a:lnTo>
                      <a:lnTo>
                        <a:pt x="522" y="152"/>
                      </a:lnTo>
                      <a:lnTo>
                        <a:pt x="523" y="153"/>
                      </a:lnTo>
                      <a:lnTo>
                        <a:pt x="522" y="154"/>
                      </a:lnTo>
                      <a:lnTo>
                        <a:pt x="522" y="155"/>
                      </a:lnTo>
                      <a:lnTo>
                        <a:pt x="520" y="157"/>
                      </a:lnTo>
                      <a:lnTo>
                        <a:pt x="518" y="159"/>
                      </a:lnTo>
                      <a:lnTo>
                        <a:pt x="517" y="161"/>
                      </a:lnTo>
                      <a:lnTo>
                        <a:pt x="516" y="162"/>
                      </a:lnTo>
                      <a:lnTo>
                        <a:pt x="514" y="164"/>
                      </a:lnTo>
                      <a:lnTo>
                        <a:pt x="513" y="167"/>
                      </a:lnTo>
                      <a:lnTo>
                        <a:pt x="512" y="169"/>
                      </a:lnTo>
                      <a:lnTo>
                        <a:pt x="511" y="173"/>
                      </a:lnTo>
                      <a:lnTo>
                        <a:pt x="510" y="177"/>
                      </a:lnTo>
                      <a:lnTo>
                        <a:pt x="510" y="182"/>
                      </a:lnTo>
                      <a:lnTo>
                        <a:pt x="510" y="186"/>
                      </a:lnTo>
                      <a:lnTo>
                        <a:pt x="509" y="192"/>
                      </a:lnTo>
                      <a:lnTo>
                        <a:pt x="509" y="194"/>
                      </a:lnTo>
                      <a:lnTo>
                        <a:pt x="509" y="196"/>
                      </a:lnTo>
                      <a:lnTo>
                        <a:pt x="509" y="198"/>
                      </a:lnTo>
                      <a:lnTo>
                        <a:pt x="509" y="204"/>
                      </a:lnTo>
                      <a:lnTo>
                        <a:pt x="509" y="208"/>
                      </a:lnTo>
                      <a:lnTo>
                        <a:pt x="510" y="213"/>
                      </a:lnTo>
                      <a:lnTo>
                        <a:pt x="510" y="217"/>
                      </a:lnTo>
                      <a:lnTo>
                        <a:pt x="510" y="218"/>
                      </a:lnTo>
                      <a:lnTo>
                        <a:pt x="510" y="219"/>
                      </a:lnTo>
                      <a:lnTo>
                        <a:pt x="510" y="221"/>
                      </a:lnTo>
                      <a:lnTo>
                        <a:pt x="511" y="221"/>
                      </a:lnTo>
                      <a:lnTo>
                        <a:pt x="512" y="223"/>
                      </a:lnTo>
                      <a:lnTo>
                        <a:pt x="513" y="224"/>
                      </a:lnTo>
                      <a:lnTo>
                        <a:pt x="516" y="225"/>
                      </a:lnTo>
                      <a:lnTo>
                        <a:pt x="520" y="227"/>
                      </a:lnTo>
                      <a:lnTo>
                        <a:pt x="522" y="228"/>
                      </a:lnTo>
                      <a:lnTo>
                        <a:pt x="524" y="229"/>
                      </a:lnTo>
                      <a:lnTo>
                        <a:pt x="525" y="230"/>
                      </a:lnTo>
                      <a:lnTo>
                        <a:pt x="527" y="232"/>
                      </a:lnTo>
                      <a:lnTo>
                        <a:pt x="527" y="233"/>
                      </a:lnTo>
                      <a:lnTo>
                        <a:pt x="528" y="234"/>
                      </a:lnTo>
                      <a:lnTo>
                        <a:pt x="528" y="235"/>
                      </a:lnTo>
                      <a:lnTo>
                        <a:pt x="529" y="237"/>
                      </a:lnTo>
                      <a:lnTo>
                        <a:pt x="529" y="238"/>
                      </a:lnTo>
                      <a:lnTo>
                        <a:pt x="529" y="240"/>
                      </a:lnTo>
                      <a:lnTo>
                        <a:pt x="529" y="242"/>
                      </a:lnTo>
                      <a:lnTo>
                        <a:pt x="529" y="244"/>
                      </a:lnTo>
                      <a:lnTo>
                        <a:pt x="529" y="245"/>
                      </a:lnTo>
                      <a:lnTo>
                        <a:pt x="530" y="247"/>
                      </a:lnTo>
                      <a:lnTo>
                        <a:pt x="531" y="248"/>
                      </a:lnTo>
                      <a:lnTo>
                        <a:pt x="533" y="251"/>
                      </a:lnTo>
                      <a:lnTo>
                        <a:pt x="536" y="254"/>
                      </a:lnTo>
                      <a:lnTo>
                        <a:pt x="542" y="260"/>
                      </a:lnTo>
                      <a:lnTo>
                        <a:pt x="545" y="263"/>
                      </a:lnTo>
                      <a:lnTo>
                        <a:pt x="546" y="264"/>
                      </a:lnTo>
                      <a:lnTo>
                        <a:pt x="547" y="265"/>
                      </a:lnTo>
                      <a:lnTo>
                        <a:pt x="549" y="265"/>
                      </a:lnTo>
                      <a:lnTo>
                        <a:pt x="551" y="265"/>
                      </a:lnTo>
                      <a:lnTo>
                        <a:pt x="552" y="264"/>
                      </a:lnTo>
                      <a:lnTo>
                        <a:pt x="554" y="264"/>
                      </a:lnTo>
                      <a:lnTo>
                        <a:pt x="556" y="263"/>
                      </a:lnTo>
                      <a:lnTo>
                        <a:pt x="558" y="262"/>
                      </a:lnTo>
                      <a:lnTo>
                        <a:pt x="562" y="261"/>
                      </a:lnTo>
                      <a:lnTo>
                        <a:pt x="567" y="259"/>
                      </a:lnTo>
                      <a:lnTo>
                        <a:pt x="570" y="259"/>
                      </a:lnTo>
                      <a:lnTo>
                        <a:pt x="572" y="258"/>
                      </a:lnTo>
                      <a:lnTo>
                        <a:pt x="575" y="258"/>
                      </a:lnTo>
                      <a:lnTo>
                        <a:pt x="577" y="257"/>
                      </a:lnTo>
                      <a:lnTo>
                        <a:pt x="578" y="257"/>
                      </a:lnTo>
                      <a:lnTo>
                        <a:pt x="579" y="257"/>
                      </a:lnTo>
                      <a:lnTo>
                        <a:pt x="580" y="257"/>
                      </a:lnTo>
                      <a:lnTo>
                        <a:pt x="580" y="256"/>
                      </a:lnTo>
                      <a:lnTo>
                        <a:pt x="581" y="255"/>
                      </a:lnTo>
                      <a:lnTo>
                        <a:pt x="582" y="252"/>
                      </a:lnTo>
                      <a:lnTo>
                        <a:pt x="583" y="248"/>
                      </a:lnTo>
                      <a:lnTo>
                        <a:pt x="583" y="247"/>
                      </a:lnTo>
                      <a:lnTo>
                        <a:pt x="584" y="245"/>
                      </a:lnTo>
                      <a:lnTo>
                        <a:pt x="585" y="244"/>
                      </a:lnTo>
                      <a:lnTo>
                        <a:pt x="586" y="242"/>
                      </a:lnTo>
                      <a:lnTo>
                        <a:pt x="587" y="241"/>
                      </a:lnTo>
                      <a:lnTo>
                        <a:pt x="588" y="240"/>
                      </a:lnTo>
                      <a:lnTo>
                        <a:pt x="589" y="240"/>
                      </a:lnTo>
                      <a:lnTo>
                        <a:pt x="590" y="240"/>
                      </a:lnTo>
                      <a:lnTo>
                        <a:pt x="591" y="239"/>
                      </a:lnTo>
                      <a:lnTo>
                        <a:pt x="592" y="239"/>
                      </a:lnTo>
                      <a:lnTo>
                        <a:pt x="594" y="239"/>
                      </a:lnTo>
                      <a:lnTo>
                        <a:pt x="596" y="240"/>
                      </a:lnTo>
                      <a:lnTo>
                        <a:pt x="597" y="241"/>
                      </a:lnTo>
                      <a:lnTo>
                        <a:pt x="598" y="242"/>
                      </a:lnTo>
                      <a:lnTo>
                        <a:pt x="599" y="243"/>
                      </a:lnTo>
                      <a:lnTo>
                        <a:pt x="601" y="243"/>
                      </a:lnTo>
                      <a:lnTo>
                        <a:pt x="602" y="244"/>
                      </a:lnTo>
                      <a:lnTo>
                        <a:pt x="604" y="244"/>
                      </a:lnTo>
                      <a:lnTo>
                        <a:pt x="609" y="244"/>
                      </a:lnTo>
                      <a:lnTo>
                        <a:pt x="613" y="243"/>
                      </a:lnTo>
                      <a:lnTo>
                        <a:pt x="616" y="242"/>
                      </a:lnTo>
                      <a:lnTo>
                        <a:pt x="619" y="241"/>
                      </a:lnTo>
                      <a:lnTo>
                        <a:pt x="622" y="240"/>
                      </a:lnTo>
                      <a:lnTo>
                        <a:pt x="624" y="239"/>
                      </a:lnTo>
                      <a:lnTo>
                        <a:pt x="627" y="237"/>
                      </a:lnTo>
                      <a:lnTo>
                        <a:pt x="628" y="236"/>
                      </a:lnTo>
                      <a:lnTo>
                        <a:pt x="630" y="234"/>
                      </a:lnTo>
                      <a:lnTo>
                        <a:pt x="632" y="233"/>
                      </a:lnTo>
                      <a:lnTo>
                        <a:pt x="634" y="232"/>
                      </a:lnTo>
                      <a:lnTo>
                        <a:pt x="636" y="230"/>
                      </a:lnTo>
                      <a:lnTo>
                        <a:pt x="639" y="229"/>
                      </a:lnTo>
                      <a:lnTo>
                        <a:pt x="642" y="229"/>
                      </a:lnTo>
                      <a:lnTo>
                        <a:pt x="645" y="228"/>
                      </a:lnTo>
                      <a:lnTo>
                        <a:pt x="649" y="228"/>
                      </a:lnTo>
                      <a:lnTo>
                        <a:pt x="652" y="228"/>
                      </a:lnTo>
                      <a:lnTo>
                        <a:pt x="654" y="228"/>
                      </a:lnTo>
                      <a:lnTo>
                        <a:pt x="656" y="228"/>
                      </a:lnTo>
                      <a:lnTo>
                        <a:pt x="658" y="229"/>
                      </a:lnTo>
                      <a:lnTo>
                        <a:pt x="660" y="229"/>
                      </a:lnTo>
                      <a:lnTo>
                        <a:pt x="661" y="230"/>
                      </a:lnTo>
                      <a:lnTo>
                        <a:pt x="663" y="230"/>
                      </a:lnTo>
                      <a:lnTo>
                        <a:pt x="664" y="231"/>
                      </a:lnTo>
                      <a:lnTo>
                        <a:pt x="668" y="235"/>
                      </a:lnTo>
                      <a:lnTo>
                        <a:pt x="673" y="240"/>
                      </a:lnTo>
                      <a:lnTo>
                        <a:pt x="674" y="241"/>
                      </a:lnTo>
                      <a:lnTo>
                        <a:pt x="676" y="241"/>
                      </a:lnTo>
                      <a:lnTo>
                        <a:pt x="678" y="242"/>
                      </a:lnTo>
                      <a:lnTo>
                        <a:pt x="680" y="242"/>
                      </a:lnTo>
                      <a:lnTo>
                        <a:pt x="686" y="242"/>
                      </a:lnTo>
                      <a:lnTo>
                        <a:pt x="692" y="242"/>
                      </a:lnTo>
                      <a:lnTo>
                        <a:pt x="697" y="242"/>
                      </a:lnTo>
                      <a:lnTo>
                        <a:pt x="703" y="242"/>
                      </a:lnTo>
                      <a:lnTo>
                        <a:pt x="707" y="242"/>
                      </a:lnTo>
                      <a:lnTo>
                        <a:pt x="709" y="242"/>
                      </a:lnTo>
                      <a:lnTo>
                        <a:pt x="710" y="244"/>
                      </a:lnTo>
                      <a:lnTo>
                        <a:pt x="711" y="246"/>
                      </a:lnTo>
                      <a:lnTo>
                        <a:pt x="711" y="248"/>
                      </a:lnTo>
                      <a:lnTo>
                        <a:pt x="711" y="250"/>
                      </a:lnTo>
                      <a:lnTo>
                        <a:pt x="710" y="251"/>
                      </a:lnTo>
                      <a:lnTo>
                        <a:pt x="710" y="253"/>
                      </a:lnTo>
                      <a:lnTo>
                        <a:pt x="709" y="254"/>
                      </a:lnTo>
                      <a:lnTo>
                        <a:pt x="707" y="255"/>
                      </a:lnTo>
                      <a:lnTo>
                        <a:pt x="706" y="257"/>
                      </a:lnTo>
                      <a:lnTo>
                        <a:pt x="705" y="258"/>
                      </a:lnTo>
                      <a:lnTo>
                        <a:pt x="703" y="259"/>
                      </a:lnTo>
                      <a:lnTo>
                        <a:pt x="701" y="260"/>
                      </a:lnTo>
                      <a:lnTo>
                        <a:pt x="698" y="261"/>
                      </a:lnTo>
                      <a:lnTo>
                        <a:pt x="696" y="262"/>
                      </a:lnTo>
                      <a:lnTo>
                        <a:pt x="692" y="263"/>
                      </a:lnTo>
                      <a:lnTo>
                        <a:pt x="689" y="264"/>
                      </a:lnTo>
                      <a:lnTo>
                        <a:pt x="686" y="265"/>
                      </a:lnTo>
                      <a:lnTo>
                        <a:pt x="682" y="266"/>
                      </a:lnTo>
                      <a:lnTo>
                        <a:pt x="679" y="266"/>
                      </a:lnTo>
                      <a:lnTo>
                        <a:pt x="676" y="267"/>
                      </a:lnTo>
                      <a:lnTo>
                        <a:pt x="673" y="268"/>
                      </a:lnTo>
                      <a:lnTo>
                        <a:pt x="670" y="268"/>
                      </a:lnTo>
                      <a:lnTo>
                        <a:pt x="667" y="270"/>
                      </a:lnTo>
                      <a:lnTo>
                        <a:pt x="665" y="271"/>
                      </a:lnTo>
                      <a:lnTo>
                        <a:pt x="664" y="272"/>
                      </a:lnTo>
                      <a:lnTo>
                        <a:pt x="663" y="273"/>
                      </a:lnTo>
                      <a:lnTo>
                        <a:pt x="661" y="274"/>
                      </a:lnTo>
                      <a:lnTo>
                        <a:pt x="661" y="275"/>
                      </a:lnTo>
                      <a:lnTo>
                        <a:pt x="660" y="277"/>
                      </a:lnTo>
                      <a:lnTo>
                        <a:pt x="659" y="278"/>
                      </a:lnTo>
                      <a:lnTo>
                        <a:pt x="659" y="280"/>
                      </a:lnTo>
                      <a:lnTo>
                        <a:pt x="658" y="281"/>
                      </a:lnTo>
                      <a:lnTo>
                        <a:pt x="658" y="283"/>
                      </a:lnTo>
                      <a:lnTo>
                        <a:pt x="657" y="285"/>
                      </a:lnTo>
                      <a:lnTo>
                        <a:pt x="657" y="287"/>
                      </a:lnTo>
                      <a:lnTo>
                        <a:pt x="657" y="290"/>
                      </a:lnTo>
                      <a:lnTo>
                        <a:pt x="657" y="291"/>
                      </a:lnTo>
                      <a:lnTo>
                        <a:pt x="658" y="293"/>
                      </a:lnTo>
                      <a:lnTo>
                        <a:pt x="659" y="295"/>
                      </a:lnTo>
                      <a:lnTo>
                        <a:pt x="659" y="296"/>
                      </a:lnTo>
                      <a:lnTo>
                        <a:pt x="662" y="300"/>
                      </a:lnTo>
                      <a:lnTo>
                        <a:pt x="664" y="304"/>
                      </a:lnTo>
                      <a:lnTo>
                        <a:pt x="669" y="310"/>
                      </a:lnTo>
                      <a:lnTo>
                        <a:pt x="671" y="312"/>
                      </a:lnTo>
                      <a:close/>
                    </a:path>
                  </a:pathLst>
                </a:custGeom>
                <a:solidFill>
                  <a:srgbClr val="9DD3AF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" name="Freeform 31"/>
                <p:cNvSpPr>
                  <a:spLocks/>
                </p:cNvSpPr>
                <p:nvPr/>
              </p:nvSpPr>
              <p:spPr bwMode="auto">
                <a:xfrm>
                  <a:off x="5236610" y="4752469"/>
                  <a:ext cx="271518" cy="196812"/>
                </a:xfrm>
                <a:custGeom>
                  <a:avLst/>
                  <a:gdLst>
                    <a:gd name="T0" fmla="*/ 2147483647 w 318"/>
                    <a:gd name="T1" fmla="*/ 2147483647 h 217"/>
                    <a:gd name="T2" fmla="*/ 2147483647 w 318"/>
                    <a:gd name="T3" fmla="*/ 2147483647 h 217"/>
                    <a:gd name="T4" fmla="*/ 2147483647 w 318"/>
                    <a:gd name="T5" fmla="*/ 2147483647 h 217"/>
                    <a:gd name="T6" fmla="*/ 2147483647 w 318"/>
                    <a:gd name="T7" fmla="*/ 2147483647 h 217"/>
                    <a:gd name="T8" fmla="*/ 2147483647 w 318"/>
                    <a:gd name="T9" fmla="*/ 0 h 217"/>
                    <a:gd name="T10" fmla="*/ 2147483647 w 318"/>
                    <a:gd name="T11" fmla="*/ 2147483647 h 217"/>
                    <a:gd name="T12" fmla="*/ 2147483647 w 318"/>
                    <a:gd name="T13" fmla="*/ 2147483647 h 217"/>
                    <a:gd name="T14" fmla="*/ 2147483647 w 318"/>
                    <a:gd name="T15" fmla="*/ 2147483647 h 217"/>
                    <a:gd name="T16" fmla="*/ 2147483647 w 318"/>
                    <a:gd name="T17" fmla="*/ 2147483647 h 217"/>
                    <a:gd name="T18" fmla="*/ 2147483647 w 318"/>
                    <a:gd name="T19" fmla="*/ 2147483647 h 217"/>
                    <a:gd name="T20" fmla="*/ 2147483647 w 318"/>
                    <a:gd name="T21" fmla="*/ 2147483647 h 217"/>
                    <a:gd name="T22" fmla="*/ 2147483647 w 318"/>
                    <a:gd name="T23" fmla="*/ 2147483647 h 217"/>
                    <a:gd name="T24" fmla="*/ 2147483647 w 318"/>
                    <a:gd name="T25" fmla="*/ 2147483647 h 217"/>
                    <a:gd name="T26" fmla="*/ 2147483647 w 318"/>
                    <a:gd name="T27" fmla="*/ 2147483647 h 217"/>
                    <a:gd name="T28" fmla="*/ 2147483647 w 318"/>
                    <a:gd name="T29" fmla="*/ 2147483647 h 217"/>
                    <a:gd name="T30" fmla="*/ 2147483647 w 318"/>
                    <a:gd name="T31" fmla="*/ 2147483647 h 217"/>
                    <a:gd name="T32" fmla="*/ 2147483647 w 318"/>
                    <a:gd name="T33" fmla="*/ 2147483647 h 217"/>
                    <a:gd name="T34" fmla="*/ 2147483647 w 318"/>
                    <a:gd name="T35" fmla="*/ 2147483647 h 217"/>
                    <a:gd name="T36" fmla="*/ 2147483647 w 318"/>
                    <a:gd name="T37" fmla="*/ 2147483647 h 217"/>
                    <a:gd name="T38" fmla="*/ 2147483647 w 318"/>
                    <a:gd name="T39" fmla="*/ 2147483647 h 217"/>
                    <a:gd name="T40" fmla="*/ 2147483647 w 318"/>
                    <a:gd name="T41" fmla="*/ 2147483647 h 217"/>
                    <a:gd name="T42" fmla="*/ 2147483647 w 318"/>
                    <a:gd name="T43" fmla="*/ 2147483647 h 217"/>
                    <a:gd name="T44" fmla="*/ 2147483647 w 318"/>
                    <a:gd name="T45" fmla="*/ 2147483647 h 217"/>
                    <a:gd name="T46" fmla="*/ 2147483647 w 318"/>
                    <a:gd name="T47" fmla="*/ 2147483647 h 217"/>
                    <a:gd name="T48" fmla="*/ 2147483647 w 318"/>
                    <a:gd name="T49" fmla="*/ 2147483647 h 217"/>
                    <a:gd name="T50" fmla="*/ 0 w 318"/>
                    <a:gd name="T51" fmla="*/ 2147483647 h 217"/>
                    <a:gd name="T52" fmla="*/ 2147483647 w 318"/>
                    <a:gd name="T53" fmla="*/ 2147483647 h 217"/>
                    <a:gd name="T54" fmla="*/ 2147483647 w 318"/>
                    <a:gd name="T55" fmla="*/ 2147483647 h 217"/>
                    <a:gd name="T56" fmla="*/ 2147483647 w 318"/>
                    <a:gd name="T57" fmla="*/ 2147483647 h 217"/>
                    <a:gd name="T58" fmla="*/ 2147483647 w 318"/>
                    <a:gd name="T59" fmla="*/ 2147483647 h 217"/>
                    <a:gd name="T60" fmla="*/ 2147483647 w 318"/>
                    <a:gd name="T61" fmla="*/ 2147483647 h 217"/>
                    <a:gd name="T62" fmla="*/ 2147483647 w 318"/>
                    <a:gd name="T63" fmla="*/ 2147483647 h 217"/>
                    <a:gd name="T64" fmla="*/ 2147483647 w 318"/>
                    <a:gd name="T65" fmla="*/ 2147483647 h 217"/>
                    <a:gd name="T66" fmla="*/ 2147483647 w 318"/>
                    <a:gd name="T67" fmla="*/ 2147483647 h 217"/>
                    <a:gd name="T68" fmla="*/ 2147483647 w 318"/>
                    <a:gd name="T69" fmla="*/ 2147483647 h 217"/>
                    <a:gd name="T70" fmla="*/ 2147483647 w 318"/>
                    <a:gd name="T71" fmla="*/ 2147483647 h 217"/>
                    <a:gd name="T72" fmla="*/ 2147483647 w 318"/>
                    <a:gd name="T73" fmla="*/ 2147483647 h 217"/>
                    <a:gd name="T74" fmla="*/ 2147483647 w 318"/>
                    <a:gd name="T75" fmla="*/ 2147483647 h 217"/>
                    <a:gd name="T76" fmla="*/ 2147483647 w 318"/>
                    <a:gd name="T77" fmla="*/ 2147483647 h 217"/>
                    <a:gd name="T78" fmla="*/ 2147483647 w 318"/>
                    <a:gd name="T79" fmla="*/ 2147483647 h 217"/>
                    <a:gd name="T80" fmla="*/ 2147483647 w 318"/>
                    <a:gd name="T81" fmla="*/ 2147483647 h 217"/>
                    <a:gd name="T82" fmla="*/ 2147483647 w 318"/>
                    <a:gd name="T83" fmla="*/ 2147483647 h 217"/>
                    <a:gd name="T84" fmla="*/ 2147483647 w 318"/>
                    <a:gd name="T85" fmla="*/ 2147483647 h 217"/>
                    <a:gd name="T86" fmla="*/ 2147483647 w 318"/>
                    <a:gd name="T87" fmla="*/ 2147483647 h 217"/>
                    <a:gd name="T88" fmla="*/ 2147483647 w 318"/>
                    <a:gd name="T89" fmla="*/ 2147483647 h 217"/>
                    <a:gd name="T90" fmla="*/ 2147483647 w 318"/>
                    <a:gd name="T91" fmla="*/ 2147483647 h 217"/>
                    <a:gd name="T92" fmla="*/ 2147483647 w 318"/>
                    <a:gd name="T93" fmla="*/ 2147483647 h 217"/>
                    <a:gd name="T94" fmla="*/ 2147483647 w 318"/>
                    <a:gd name="T95" fmla="*/ 2147483647 h 217"/>
                    <a:gd name="T96" fmla="*/ 2147483647 w 318"/>
                    <a:gd name="T97" fmla="*/ 2147483647 h 217"/>
                    <a:gd name="T98" fmla="*/ 2147483647 w 318"/>
                    <a:gd name="T99" fmla="*/ 2147483647 h 217"/>
                    <a:gd name="T100" fmla="*/ 2147483647 w 318"/>
                    <a:gd name="T101" fmla="*/ 2147483647 h 217"/>
                    <a:gd name="T102" fmla="*/ 2147483647 w 318"/>
                    <a:gd name="T103" fmla="*/ 2147483647 h 217"/>
                    <a:gd name="T104" fmla="*/ 2147483647 w 318"/>
                    <a:gd name="T105" fmla="*/ 2147483647 h 217"/>
                    <a:gd name="T106" fmla="*/ 2147483647 w 318"/>
                    <a:gd name="T107" fmla="*/ 2147483647 h 217"/>
                    <a:gd name="T108" fmla="*/ 2147483647 w 318"/>
                    <a:gd name="T109" fmla="*/ 2147483647 h 217"/>
                    <a:gd name="T110" fmla="*/ 2147483647 w 318"/>
                    <a:gd name="T111" fmla="*/ 2147483647 h 217"/>
                    <a:gd name="T112" fmla="*/ 2147483647 w 318"/>
                    <a:gd name="T113" fmla="*/ 2147483647 h 217"/>
                    <a:gd name="T114" fmla="*/ 2147483647 w 318"/>
                    <a:gd name="T115" fmla="*/ 2147483647 h 217"/>
                    <a:gd name="T116" fmla="*/ 2147483647 w 318"/>
                    <a:gd name="T117" fmla="*/ 2147483647 h 217"/>
                    <a:gd name="T118" fmla="*/ 2147483647 w 318"/>
                    <a:gd name="T119" fmla="*/ 2147483647 h 217"/>
                    <a:gd name="T120" fmla="*/ 2147483647 w 318"/>
                    <a:gd name="T121" fmla="*/ 2147483647 h 217"/>
                    <a:gd name="T122" fmla="*/ 2147483647 w 318"/>
                    <a:gd name="T123" fmla="*/ 2147483647 h 21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18"/>
                    <a:gd name="T187" fmla="*/ 0 h 217"/>
                    <a:gd name="T188" fmla="*/ 318 w 318"/>
                    <a:gd name="T189" fmla="*/ 217 h 21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18" h="217">
                      <a:moveTo>
                        <a:pt x="318" y="44"/>
                      </a:moveTo>
                      <a:lnTo>
                        <a:pt x="316" y="42"/>
                      </a:lnTo>
                      <a:lnTo>
                        <a:pt x="313" y="41"/>
                      </a:lnTo>
                      <a:lnTo>
                        <a:pt x="311" y="39"/>
                      </a:lnTo>
                      <a:lnTo>
                        <a:pt x="308" y="38"/>
                      </a:lnTo>
                      <a:lnTo>
                        <a:pt x="305" y="38"/>
                      </a:lnTo>
                      <a:lnTo>
                        <a:pt x="303" y="37"/>
                      </a:lnTo>
                      <a:lnTo>
                        <a:pt x="300" y="36"/>
                      </a:lnTo>
                      <a:lnTo>
                        <a:pt x="297" y="36"/>
                      </a:lnTo>
                      <a:lnTo>
                        <a:pt x="286" y="35"/>
                      </a:lnTo>
                      <a:lnTo>
                        <a:pt x="275" y="33"/>
                      </a:lnTo>
                      <a:lnTo>
                        <a:pt x="273" y="33"/>
                      </a:lnTo>
                      <a:lnTo>
                        <a:pt x="270" y="32"/>
                      </a:lnTo>
                      <a:lnTo>
                        <a:pt x="268" y="31"/>
                      </a:lnTo>
                      <a:lnTo>
                        <a:pt x="266" y="31"/>
                      </a:lnTo>
                      <a:lnTo>
                        <a:pt x="264" y="30"/>
                      </a:lnTo>
                      <a:lnTo>
                        <a:pt x="262" y="28"/>
                      </a:lnTo>
                      <a:lnTo>
                        <a:pt x="260" y="27"/>
                      </a:lnTo>
                      <a:lnTo>
                        <a:pt x="259" y="25"/>
                      </a:lnTo>
                      <a:lnTo>
                        <a:pt x="258" y="23"/>
                      </a:lnTo>
                      <a:lnTo>
                        <a:pt x="257" y="21"/>
                      </a:lnTo>
                      <a:lnTo>
                        <a:pt x="256" y="19"/>
                      </a:lnTo>
                      <a:lnTo>
                        <a:pt x="255" y="16"/>
                      </a:lnTo>
                      <a:lnTo>
                        <a:pt x="255" y="13"/>
                      </a:lnTo>
                      <a:lnTo>
                        <a:pt x="254" y="10"/>
                      </a:lnTo>
                      <a:lnTo>
                        <a:pt x="254" y="6"/>
                      </a:lnTo>
                      <a:lnTo>
                        <a:pt x="255" y="2"/>
                      </a:lnTo>
                      <a:lnTo>
                        <a:pt x="254" y="1"/>
                      </a:lnTo>
                      <a:lnTo>
                        <a:pt x="253" y="1"/>
                      </a:lnTo>
                      <a:lnTo>
                        <a:pt x="252" y="0"/>
                      </a:lnTo>
                      <a:lnTo>
                        <a:pt x="251" y="0"/>
                      </a:lnTo>
                      <a:lnTo>
                        <a:pt x="249" y="0"/>
                      </a:lnTo>
                      <a:lnTo>
                        <a:pt x="247" y="1"/>
                      </a:lnTo>
                      <a:lnTo>
                        <a:pt x="245" y="1"/>
                      </a:lnTo>
                      <a:lnTo>
                        <a:pt x="243" y="2"/>
                      </a:lnTo>
                      <a:lnTo>
                        <a:pt x="241" y="2"/>
                      </a:lnTo>
                      <a:lnTo>
                        <a:pt x="239" y="3"/>
                      </a:lnTo>
                      <a:lnTo>
                        <a:pt x="234" y="9"/>
                      </a:lnTo>
                      <a:lnTo>
                        <a:pt x="229" y="15"/>
                      </a:lnTo>
                      <a:lnTo>
                        <a:pt x="226" y="19"/>
                      </a:lnTo>
                      <a:lnTo>
                        <a:pt x="223" y="22"/>
                      </a:lnTo>
                      <a:lnTo>
                        <a:pt x="220" y="26"/>
                      </a:lnTo>
                      <a:lnTo>
                        <a:pt x="218" y="30"/>
                      </a:lnTo>
                      <a:lnTo>
                        <a:pt x="215" y="34"/>
                      </a:lnTo>
                      <a:lnTo>
                        <a:pt x="213" y="38"/>
                      </a:lnTo>
                      <a:lnTo>
                        <a:pt x="211" y="42"/>
                      </a:lnTo>
                      <a:lnTo>
                        <a:pt x="209" y="47"/>
                      </a:lnTo>
                      <a:lnTo>
                        <a:pt x="208" y="51"/>
                      </a:lnTo>
                      <a:lnTo>
                        <a:pt x="207" y="55"/>
                      </a:lnTo>
                      <a:lnTo>
                        <a:pt x="206" y="57"/>
                      </a:lnTo>
                      <a:lnTo>
                        <a:pt x="206" y="59"/>
                      </a:lnTo>
                      <a:lnTo>
                        <a:pt x="206" y="61"/>
                      </a:lnTo>
                      <a:lnTo>
                        <a:pt x="206" y="63"/>
                      </a:lnTo>
                      <a:lnTo>
                        <a:pt x="206" y="65"/>
                      </a:lnTo>
                      <a:lnTo>
                        <a:pt x="206" y="67"/>
                      </a:lnTo>
                      <a:lnTo>
                        <a:pt x="205" y="69"/>
                      </a:lnTo>
                      <a:lnTo>
                        <a:pt x="204" y="71"/>
                      </a:lnTo>
                      <a:lnTo>
                        <a:pt x="203" y="72"/>
                      </a:lnTo>
                      <a:lnTo>
                        <a:pt x="202" y="74"/>
                      </a:lnTo>
                      <a:lnTo>
                        <a:pt x="200" y="76"/>
                      </a:lnTo>
                      <a:lnTo>
                        <a:pt x="198" y="77"/>
                      </a:lnTo>
                      <a:lnTo>
                        <a:pt x="196" y="79"/>
                      </a:lnTo>
                      <a:lnTo>
                        <a:pt x="195" y="81"/>
                      </a:lnTo>
                      <a:lnTo>
                        <a:pt x="192" y="82"/>
                      </a:lnTo>
                      <a:lnTo>
                        <a:pt x="190" y="83"/>
                      </a:lnTo>
                      <a:lnTo>
                        <a:pt x="185" y="86"/>
                      </a:lnTo>
                      <a:lnTo>
                        <a:pt x="180" y="88"/>
                      </a:lnTo>
                      <a:lnTo>
                        <a:pt x="170" y="92"/>
                      </a:lnTo>
                      <a:lnTo>
                        <a:pt x="160" y="96"/>
                      </a:lnTo>
                      <a:lnTo>
                        <a:pt x="156" y="98"/>
                      </a:lnTo>
                      <a:lnTo>
                        <a:pt x="152" y="99"/>
                      </a:lnTo>
                      <a:lnTo>
                        <a:pt x="149" y="100"/>
                      </a:lnTo>
                      <a:lnTo>
                        <a:pt x="146" y="102"/>
                      </a:lnTo>
                      <a:lnTo>
                        <a:pt x="144" y="103"/>
                      </a:lnTo>
                      <a:lnTo>
                        <a:pt x="141" y="104"/>
                      </a:lnTo>
                      <a:lnTo>
                        <a:pt x="139" y="105"/>
                      </a:lnTo>
                      <a:lnTo>
                        <a:pt x="136" y="105"/>
                      </a:lnTo>
                      <a:lnTo>
                        <a:pt x="133" y="105"/>
                      </a:lnTo>
                      <a:lnTo>
                        <a:pt x="130" y="105"/>
                      </a:lnTo>
                      <a:lnTo>
                        <a:pt x="127" y="104"/>
                      </a:lnTo>
                      <a:lnTo>
                        <a:pt x="124" y="104"/>
                      </a:lnTo>
                      <a:lnTo>
                        <a:pt x="117" y="103"/>
                      </a:lnTo>
                      <a:lnTo>
                        <a:pt x="111" y="102"/>
                      </a:lnTo>
                      <a:lnTo>
                        <a:pt x="107" y="101"/>
                      </a:lnTo>
                      <a:lnTo>
                        <a:pt x="104" y="101"/>
                      </a:lnTo>
                      <a:lnTo>
                        <a:pt x="100" y="100"/>
                      </a:lnTo>
                      <a:lnTo>
                        <a:pt x="97" y="100"/>
                      </a:lnTo>
                      <a:lnTo>
                        <a:pt x="95" y="101"/>
                      </a:lnTo>
                      <a:lnTo>
                        <a:pt x="92" y="101"/>
                      </a:lnTo>
                      <a:lnTo>
                        <a:pt x="89" y="101"/>
                      </a:lnTo>
                      <a:lnTo>
                        <a:pt x="87" y="102"/>
                      </a:lnTo>
                      <a:lnTo>
                        <a:pt x="81" y="104"/>
                      </a:lnTo>
                      <a:lnTo>
                        <a:pt x="76" y="106"/>
                      </a:lnTo>
                      <a:lnTo>
                        <a:pt x="70" y="108"/>
                      </a:lnTo>
                      <a:lnTo>
                        <a:pt x="65" y="110"/>
                      </a:lnTo>
                      <a:lnTo>
                        <a:pt x="60" y="112"/>
                      </a:lnTo>
                      <a:lnTo>
                        <a:pt x="56" y="113"/>
                      </a:lnTo>
                      <a:lnTo>
                        <a:pt x="48" y="115"/>
                      </a:lnTo>
                      <a:lnTo>
                        <a:pt x="41" y="117"/>
                      </a:lnTo>
                      <a:lnTo>
                        <a:pt x="34" y="119"/>
                      </a:lnTo>
                      <a:lnTo>
                        <a:pt x="27" y="121"/>
                      </a:lnTo>
                      <a:lnTo>
                        <a:pt x="21" y="124"/>
                      </a:lnTo>
                      <a:lnTo>
                        <a:pt x="15" y="126"/>
                      </a:lnTo>
                      <a:lnTo>
                        <a:pt x="11" y="128"/>
                      </a:lnTo>
                      <a:lnTo>
                        <a:pt x="8" y="129"/>
                      </a:lnTo>
                      <a:lnTo>
                        <a:pt x="5" y="131"/>
                      </a:lnTo>
                      <a:lnTo>
                        <a:pt x="1" y="133"/>
                      </a:lnTo>
                      <a:lnTo>
                        <a:pt x="3" y="134"/>
                      </a:lnTo>
                      <a:lnTo>
                        <a:pt x="5" y="135"/>
                      </a:lnTo>
                      <a:lnTo>
                        <a:pt x="7" y="137"/>
                      </a:lnTo>
                      <a:lnTo>
                        <a:pt x="8" y="138"/>
                      </a:lnTo>
                      <a:lnTo>
                        <a:pt x="12" y="141"/>
                      </a:lnTo>
                      <a:lnTo>
                        <a:pt x="15" y="145"/>
                      </a:lnTo>
                      <a:lnTo>
                        <a:pt x="17" y="145"/>
                      </a:lnTo>
                      <a:lnTo>
                        <a:pt x="18" y="146"/>
                      </a:lnTo>
                      <a:lnTo>
                        <a:pt x="20" y="146"/>
                      </a:lnTo>
                      <a:lnTo>
                        <a:pt x="23" y="147"/>
                      </a:lnTo>
                      <a:lnTo>
                        <a:pt x="28" y="147"/>
                      </a:lnTo>
                      <a:lnTo>
                        <a:pt x="34" y="147"/>
                      </a:lnTo>
                      <a:lnTo>
                        <a:pt x="40" y="147"/>
                      </a:lnTo>
                      <a:lnTo>
                        <a:pt x="45" y="147"/>
                      </a:lnTo>
                      <a:lnTo>
                        <a:pt x="49" y="147"/>
                      </a:lnTo>
                      <a:lnTo>
                        <a:pt x="52" y="147"/>
                      </a:lnTo>
                      <a:lnTo>
                        <a:pt x="53" y="149"/>
                      </a:lnTo>
                      <a:lnTo>
                        <a:pt x="53" y="151"/>
                      </a:lnTo>
                      <a:lnTo>
                        <a:pt x="54" y="153"/>
                      </a:lnTo>
                      <a:lnTo>
                        <a:pt x="53" y="154"/>
                      </a:lnTo>
                      <a:lnTo>
                        <a:pt x="53" y="156"/>
                      </a:lnTo>
                      <a:lnTo>
                        <a:pt x="52" y="158"/>
                      </a:lnTo>
                      <a:lnTo>
                        <a:pt x="51" y="159"/>
                      </a:lnTo>
                      <a:lnTo>
                        <a:pt x="50" y="160"/>
                      </a:lnTo>
                      <a:lnTo>
                        <a:pt x="48" y="162"/>
                      </a:lnTo>
                      <a:lnTo>
                        <a:pt x="47" y="163"/>
                      </a:lnTo>
                      <a:lnTo>
                        <a:pt x="45" y="164"/>
                      </a:lnTo>
                      <a:lnTo>
                        <a:pt x="44" y="165"/>
                      </a:lnTo>
                      <a:lnTo>
                        <a:pt x="41" y="166"/>
                      </a:lnTo>
                      <a:lnTo>
                        <a:pt x="38" y="167"/>
                      </a:lnTo>
                      <a:lnTo>
                        <a:pt x="35" y="168"/>
                      </a:lnTo>
                      <a:lnTo>
                        <a:pt x="32" y="169"/>
                      </a:lnTo>
                      <a:lnTo>
                        <a:pt x="28" y="170"/>
                      </a:lnTo>
                      <a:lnTo>
                        <a:pt x="25" y="170"/>
                      </a:lnTo>
                      <a:lnTo>
                        <a:pt x="22" y="171"/>
                      </a:lnTo>
                      <a:lnTo>
                        <a:pt x="18" y="172"/>
                      </a:lnTo>
                      <a:lnTo>
                        <a:pt x="15" y="172"/>
                      </a:lnTo>
                      <a:lnTo>
                        <a:pt x="12" y="173"/>
                      </a:lnTo>
                      <a:lnTo>
                        <a:pt x="10" y="174"/>
                      </a:lnTo>
                      <a:lnTo>
                        <a:pt x="7" y="176"/>
                      </a:lnTo>
                      <a:lnTo>
                        <a:pt x="6" y="177"/>
                      </a:lnTo>
                      <a:lnTo>
                        <a:pt x="5" y="178"/>
                      </a:lnTo>
                      <a:lnTo>
                        <a:pt x="4" y="179"/>
                      </a:lnTo>
                      <a:lnTo>
                        <a:pt x="3" y="180"/>
                      </a:lnTo>
                      <a:lnTo>
                        <a:pt x="2" y="181"/>
                      </a:lnTo>
                      <a:lnTo>
                        <a:pt x="2" y="183"/>
                      </a:lnTo>
                      <a:lnTo>
                        <a:pt x="1" y="184"/>
                      </a:lnTo>
                      <a:lnTo>
                        <a:pt x="1" y="186"/>
                      </a:lnTo>
                      <a:lnTo>
                        <a:pt x="0" y="188"/>
                      </a:lnTo>
                      <a:lnTo>
                        <a:pt x="0" y="190"/>
                      </a:lnTo>
                      <a:lnTo>
                        <a:pt x="0" y="192"/>
                      </a:lnTo>
                      <a:lnTo>
                        <a:pt x="0" y="195"/>
                      </a:lnTo>
                      <a:lnTo>
                        <a:pt x="0" y="196"/>
                      </a:lnTo>
                      <a:lnTo>
                        <a:pt x="1" y="198"/>
                      </a:lnTo>
                      <a:lnTo>
                        <a:pt x="1" y="199"/>
                      </a:lnTo>
                      <a:lnTo>
                        <a:pt x="2" y="201"/>
                      </a:lnTo>
                      <a:lnTo>
                        <a:pt x="4" y="205"/>
                      </a:lnTo>
                      <a:lnTo>
                        <a:pt x="7" y="208"/>
                      </a:lnTo>
                      <a:lnTo>
                        <a:pt x="11" y="214"/>
                      </a:lnTo>
                      <a:lnTo>
                        <a:pt x="14" y="217"/>
                      </a:lnTo>
                      <a:lnTo>
                        <a:pt x="16" y="216"/>
                      </a:lnTo>
                      <a:lnTo>
                        <a:pt x="18" y="215"/>
                      </a:lnTo>
                      <a:lnTo>
                        <a:pt x="20" y="213"/>
                      </a:lnTo>
                      <a:lnTo>
                        <a:pt x="22" y="212"/>
                      </a:lnTo>
                      <a:lnTo>
                        <a:pt x="24" y="210"/>
                      </a:lnTo>
                      <a:lnTo>
                        <a:pt x="25" y="208"/>
                      </a:lnTo>
                      <a:lnTo>
                        <a:pt x="25" y="207"/>
                      </a:lnTo>
                      <a:lnTo>
                        <a:pt x="26" y="206"/>
                      </a:lnTo>
                      <a:lnTo>
                        <a:pt x="26" y="205"/>
                      </a:lnTo>
                      <a:lnTo>
                        <a:pt x="26" y="204"/>
                      </a:lnTo>
                      <a:lnTo>
                        <a:pt x="26" y="203"/>
                      </a:lnTo>
                      <a:lnTo>
                        <a:pt x="26" y="202"/>
                      </a:lnTo>
                      <a:lnTo>
                        <a:pt x="25" y="202"/>
                      </a:lnTo>
                      <a:lnTo>
                        <a:pt x="24" y="200"/>
                      </a:lnTo>
                      <a:lnTo>
                        <a:pt x="22" y="199"/>
                      </a:lnTo>
                      <a:lnTo>
                        <a:pt x="21" y="198"/>
                      </a:lnTo>
                      <a:lnTo>
                        <a:pt x="19" y="197"/>
                      </a:lnTo>
                      <a:lnTo>
                        <a:pt x="18" y="196"/>
                      </a:lnTo>
                      <a:lnTo>
                        <a:pt x="17" y="195"/>
                      </a:lnTo>
                      <a:lnTo>
                        <a:pt x="17" y="194"/>
                      </a:lnTo>
                      <a:lnTo>
                        <a:pt x="17" y="193"/>
                      </a:lnTo>
                      <a:lnTo>
                        <a:pt x="17" y="191"/>
                      </a:lnTo>
                      <a:lnTo>
                        <a:pt x="17" y="190"/>
                      </a:lnTo>
                      <a:lnTo>
                        <a:pt x="18" y="189"/>
                      </a:lnTo>
                      <a:lnTo>
                        <a:pt x="19" y="188"/>
                      </a:lnTo>
                      <a:lnTo>
                        <a:pt x="19" y="187"/>
                      </a:lnTo>
                      <a:lnTo>
                        <a:pt x="20" y="187"/>
                      </a:lnTo>
                      <a:lnTo>
                        <a:pt x="22" y="187"/>
                      </a:lnTo>
                      <a:lnTo>
                        <a:pt x="23" y="186"/>
                      </a:lnTo>
                      <a:lnTo>
                        <a:pt x="26" y="186"/>
                      </a:lnTo>
                      <a:lnTo>
                        <a:pt x="29" y="185"/>
                      </a:lnTo>
                      <a:lnTo>
                        <a:pt x="30" y="184"/>
                      </a:lnTo>
                      <a:lnTo>
                        <a:pt x="31" y="184"/>
                      </a:lnTo>
                      <a:lnTo>
                        <a:pt x="32" y="182"/>
                      </a:lnTo>
                      <a:lnTo>
                        <a:pt x="33" y="181"/>
                      </a:lnTo>
                      <a:lnTo>
                        <a:pt x="35" y="180"/>
                      </a:lnTo>
                      <a:lnTo>
                        <a:pt x="36" y="180"/>
                      </a:lnTo>
                      <a:lnTo>
                        <a:pt x="37" y="180"/>
                      </a:lnTo>
                      <a:lnTo>
                        <a:pt x="38" y="180"/>
                      </a:lnTo>
                      <a:lnTo>
                        <a:pt x="39" y="181"/>
                      </a:lnTo>
                      <a:lnTo>
                        <a:pt x="40" y="182"/>
                      </a:lnTo>
                      <a:lnTo>
                        <a:pt x="40" y="183"/>
                      </a:lnTo>
                      <a:lnTo>
                        <a:pt x="41" y="184"/>
                      </a:lnTo>
                      <a:lnTo>
                        <a:pt x="41" y="186"/>
                      </a:lnTo>
                      <a:lnTo>
                        <a:pt x="42" y="187"/>
                      </a:lnTo>
                      <a:lnTo>
                        <a:pt x="43" y="187"/>
                      </a:lnTo>
                      <a:lnTo>
                        <a:pt x="44" y="188"/>
                      </a:lnTo>
                      <a:lnTo>
                        <a:pt x="46" y="189"/>
                      </a:lnTo>
                      <a:lnTo>
                        <a:pt x="48" y="189"/>
                      </a:lnTo>
                      <a:lnTo>
                        <a:pt x="50" y="189"/>
                      </a:lnTo>
                      <a:lnTo>
                        <a:pt x="52" y="189"/>
                      </a:lnTo>
                      <a:lnTo>
                        <a:pt x="53" y="189"/>
                      </a:lnTo>
                      <a:lnTo>
                        <a:pt x="55" y="188"/>
                      </a:lnTo>
                      <a:lnTo>
                        <a:pt x="56" y="188"/>
                      </a:lnTo>
                      <a:lnTo>
                        <a:pt x="58" y="186"/>
                      </a:lnTo>
                      <a:lnTo>
                        <a:pt x="60" y="184"/>
                      </a:lnTo>
                      <a:lnTo>
                        <a:pt x="61" y="183"/>
                      </a:lnTo>
                      <a:lnTo>
                        <a:pt x="62" y="182"/>
                      </a:lnTo>
                      <a:lnTo>
                        <a:pt x="63" y="181"/>
                      </a:lnTo>
                      <a:lnTo>
                        <a:pt x="65" y="180"/>
                      </a:lnTo>
                      <a:lnTo>
                        <a:pt x="67" y="180"/>
                      </a:lnTo>
                      <a:lnTo>
                        <a:pt x="69" y="179"/>
                      </a:lnTo>
                      <a:lnTo>
                        <a:pt x="71" y="179"/>
                      </a:lnTo>
                      <a:lnTo>
                        <a:pt x="73" y="179"/>
                      </a:lnTo>
                      <a:lnTo>
                        <a:pt x="76" y="179"/>
                      </a:lnTo>
                      <a:lnTo>
                        <a:pt x="79" y="179"/>
                      </a:lnTo>
                      <a:lnTo>
                        <a:pt x="81" y="180"/>
                      </a:lnTo>
                      <a:lnTo>
                        <a:pt x="82" y="181"/>
                      </a:lnTo>
                      <a:lnTo>
                        <a:pt x="83" y="181"/>
                      </a:lnTo>
                      <a:lnTo>
                        <a:pt x="84" y="182"/>
                      </a:lnTo>
                      <a:lnTo>
                        <a:pt x="81" y="183"/>
                      </a:lnTo>
                      <a:lnTo>
                        <a:pt x="75" y="184"/>
                      </a:lnTo>
                      <a:lnTo>
                        <a:pt x="74" y="184"/>
                      </a:lnTo>
                      <a:lnTo>
                        <a:pt x="72" y="185"/>
                      </a:lnTo>
                      <a:lnTo>
                        <a:pt x="71" y="185"/>
                      </a:lnTo>
                      <a:lnTo>
                        <a:pt x="70" y="186"/>
                      </a:lnTo>
                      <a:lnTo>
                        <a:pt x="69" y="187"/>
                      </a:lnTo>
                      <a:lnTo>
                        <a:pt x="69" y="188"/>
                      </a:lnTo>
                      <a:lnTo>
                        <a:pt x="68" y="189"/>
                      </a:lnTo>
                      <a:lnTo>
                        <a:pt x="68" y="190"/>
                      </a:lnTo>
                      <a:lnTo>
                        <a:pt x="75" y="190"/>
                      </a:lnTo>
                      <a:lnTo>
                        <a:pt x="82" y="189"/>
                      </a:lnTo>
                      <a:lnTo>
                        <a:pt x="90" y="189"/>
                      </a:lnTo>
                      <a:lnTo>
                        <a:pt x="98" y="188"/>
                      </a:lnTo>
                      <a:lnTo>
                        <a:pt x="105" y="187"/>
                      </a:lnTo>
                      <a:lnTo>
                        <a:pt x="113" y="187"/>
                      </a:lnTo>
                      <a:lnTo>
                        <a:pt x="120" y="186"/>
                      </a:lnTo>
                      <a:lnTo>
                        <a:pt x="127" y="186"/>
                      </a:lnTo>
                      <a:lnTo>
                        <a:pt x="130" y="166"/>
                      </a:lnTo>
                      <a:lnTo>
                        <a:pt x="132" y="166"/>
                      </a:lnTo>
                      <a:lnTo>
                        <a:pt x="134" y="166"/>
                      </a:lnTo>
                      <a:lnTo>
                        <a:pt x="136" y="165"/>
                      </a:lnTo>
                      <a:lnTo>
                        <a:pt x="138" y="165"/>
                      </a:lnTo>
                      <a:lnTo>
                        <a:pt x="139" y="165"/>
                      </a:lnTo>
                      <a:lnTo>
                        <a:pt x="140" y="166"/>
                      </a:lnTo>
                      <a:lnTo>
                        <a:pt x="140" y="167"/>
                      </a:lnTo>
                      <a:lnTo>
                        <a:pt x="140" y="168"/>
                      </a:lnTo>
                      <a:lnTo>
                        <a:pt x="140" y="169"/>
                      </a:lnTo>
                      <a:lnTo>
                        <a:pt x="140" y="171"/>
                      </a:lnTo>
                      <a:lnTo>
                        <a:pt x="140" y="172"/>
                      </a:lnTo>
                      <a:lnTo>
                        <a:pt x="139" y="174"/>
                      </a:lnTo>
                      <a:lnTo>
                        <a:pt x="138" y="175"/>
                      </a:lnTo>
                      <a:lnTo>
                        <a:pt x="137" y="177"/>
                      </a:lnTo>
                      <a:lnTo>
                        <a:pt x="136" y="179"/>
                      </a:lnTo>
                      <a:lnTo>
                        <a:pt x="136" y="181"/>
                      </a:lnTo>
                      <a:lnTo>
                        <a:pt x="136" y="183"/>
                      </a:lnTo>
                      <a:lnTo>
                        <a:pt x="137" y="184"/>
                      </a:lnTo>
                      <a:lnTo>
                        <a:pt x="138" y="184"/>
                      </a:lnTo>
                      <a:lnTo>
                        <a:pt x="139" y="185"/>
                      </a:lnTo>
                      <a:lnTo>
                        <a:pt x="141" y="185"/>
                      </a:lnTo>
                      <a:lnTo>
                        <a:pt x="144" y="186"/>
                      </a:lnTo>
                      <a:lnTo>
                        <a:pt x="148" y="186"/>
                      </a:lnTo>
                      <a:lnTo>
                        <a:pt x="153" y="186"/>
                      </a:lnTo>
                      <a:lnTo>
                        <a:pt x="157" y="185"/>
                      </a:lnTo>
                      <a:lnTo>
                        <a:pt x="162" y="185"/>
                      </a:lnTo>
                      <a:lnTo>
                        <a:pt x="167" y="184"/>
                      </a:lnTo>
                      <a:lnTo>
                        <a:pt x="177" y="183"/>
                      </a:lnTo>
                      <a:lnTo>
                        <a:pt x="186" y="182"/>
                      </a:lnTo>
                      <a:lnTo>
                        <a:pt x="190" y="182"/>
                      </a:lnTo>
                      <a:lnTo>
                        <a:pt x="194" y="182"/>
                      </a:lnTo>
                      <a:lnTo>
                        <a:pt x="195" y="182"/>
                      </a:lnTo>
                      <a:lnTo>
                        <a:pt x="197" y="182"/>
                      </a:lnTo>
                      <a:lnTo>
                        <a:pt x="198" y="182"/>
                      </a:lnTo>
                      <a:lnTo>
                        <a:pt x="199" y="183"/>
                      </a:lnTo>
                      <a:lnTo>
                        <a:pt x="202" y="184"/>
                      </a:lnTo>
                      <a:lnTo>
                        <a:pt x="204" y="185"/>
                      </a:lnTo>
                      <a:lnTo>
                        <a:pt x="206" y="186"/>
                      </a:lnTo>
                      <a:lnTo>
                        <a:pt x="209" y="186"/>
                      </a:lnTo>
                      <a:lnTo>
                        <a:pt x="211" y="186"/>
                      </a:lnTo>
                      <a:lnTo>
                        <a:pt x="213" y="187"/>
                      </a:lnTo>
                      <a:lnTo>
                        <a:pt x="215" y="187"/>
                      </a:lnTo>
                      <a:lnTo>
                        <a:pt x="217" y="187"/>
                      </a:lnTo>
                      <a:lnTo>
                        <a:pt x="218" y="187"/>
                      </a:lnTo>
                      <a:lnTo>
                        <a:pt x="220" y="186"/>
                      </a:lnTo>
                      <a:lnTo>
                        <a:pt x="221" y="186"/>
                      </a:lnTo>
                      <a:lnTo>
                        <a:pt x="223" y="186"/>
                      </a:lnTo>
                      <a:lnTo>
                        <a:pt x="224" y="185"/>
                      </a:lnTo>
                      <a:lnTo>
                        <a:pt x="225" y="184"/>
                      </a:lnTo>
                      <a:lnTo>
                        <a:pt x="226" y="184"/>
                      </a:lnTo>
                      <a:lnTo>
                        <a:pt x="227" y="183"/>
                      </a:lnTo>
                      <a:lnTo>
                        <a:pt x="229" y="182"/>
                      </a:lnTo>
                      <a:lnTo>
                        <a:pt x="230" y="180"/>
                      </a:lnTo>
                      <a:lnTo>
                        <a:pt x="231" y="179"/>
                      </a:lnTo>
                      <a:lnTo>
                        <a:pt x="231" y="177"/>
                      </a:lnTo>
                      <a:lnTo>
                        <a:pt x="231" y="175"/>
                      </a:lnTo>
                      <a:lnTo>
                        <a:pt x="231" y="174"/>
                      </a:lnTo>
                      <a:lnTo>
                        <a:pt x="231" y="173"/>
                      </a:lnTo>
                      <a:lnTo>
                        <a:pt x="230" y="172"/>
                      </a:lnTo>
                      <a:lnTo>
                        <a:pt x="229" y="171"/>
                      </a:lnTo>
                      <a:lnTo>
                        <a:pt x="228" y="171"/>
                      </a:lnTo>
                      <a:lnTo>
                        <a:pt x="228" y="170"/>
                      </a:lnTo>
                      <a:lnTo>
                        <a:pt x="228" y="169"/>
                      </a:lnTo>
                      <a:lnTo>
                        <a:pt x="228" y="168"/>
                      </a:lnTo>
                      <a:lnTo>
                        <a:pt x="228" y="167"/>
                      </a:lnTo>
                      <a:lnTo>
                        <a:pt x="228" y="165"/>
                      </a:lnTo>
                      <a:lnTo>
                        <a:pt x="228" y="164"/>
                      </a:lnTo>
                      <a:lnTo>
                        <a:pt x="228" y="162"/>
                      </a:lnTo>
                      <a:lnTo>
                        <a:pt x="230" y="159"/>
                      </a:lnTo>
                      <a:lnTo>
                        <a:pt x="231" y="156"/>
                      </a:lnTo>
                      <a:lnTo>
                        <a:pt x="233" y="153"/>
                      </a:lnTo>
                      <a:lnTo>
                        <a:pt x="235" y="150"/>
                      </a:lnTo>
                      <a:lnTo>
                        <a:pt x="238" y="146"/>
                      </a:lnTo>
                      <a:lnTo>
                        <a:pt x="241" y="143"/>
                      </a:lnTo>
                      <a:lnTo>
                        <a:pt x="244" y="140"/>
                      </a:lnTo>
                      <a:lnTo>
                        <a:pt x="248" y="138"/>
                      </a:lnTo>
                      <a:lnTo>
                        <a:pt x="251" y="135"/>
                      </a:lnTo>
                      <a:lnTo>
                        <a:pt x="255" y="133"/>
                      </a:lnTo>
                      <a:lnTo>
                        <a:pt x="260" y="132"/>
                      </a:lnTo>
                      <a:lnTo>
                        <a:pt x="270" y="128"/>
                      </a:lnTo>
                      <a:lnTo>
                        <a:pt x="280" y="126"/>
                      </a:lnTo>
                      <a:lnTo>
                        <a:pt x="284" y="124"/>
                      </a:lnTo>
                      <a:lnTo>
                        <a:pt x="289" y="123"/>
                      </a:lnTo>
                      <a:lnTo>
                        <a:pt x="293" y="121"/>
                      </a:lnTo>
                      <a:lnTo>
                        <a:pt x="297" y="120"/>
                      </a:lnTo>
                      <a:lnTo>
                        <a:pt x="301" y="118"/>
                      </a:lnTo>
                      <a:lnTo>
                        <a:pt x="304" y="116"/>
                      </a:lnTo>
                      <a:lnTo>
                        <a:pt x="306" y="115"/>
                      </a:lnTo>
                      <a:lnTo>
                        <a:pt x="307" y="114"/>
                      </a:lnTo>
                      <a:lnTo>
                        <a:pt x="308" y="113"/>
                      </a:lnTo>
                      <a:lnTo>
                        <a:pt x="310" y="111"/>
                      </a:lnTo>
                      <a:lnTo>
                        <a:pt x="310" y="110"/>
                      </a:lnTo>
                      <a:lnTo>
                        <a:pt x="311" y="109"/>
                      </a:lnTo>
                      <a:lnTo>
                        <a:pt x="312" y="107"/>
                      </a:lnTo>
                      <a:lnTo>
                        <a:pt x="312" y="105"/>
                      </a:lnTo>
                      <a:lnTo>
                        <a:pt x="313" y="103"/>
                      </a:lnTo>
                      <a:lnTo>
                        <a:pt x="313" y="101"/>
                      </a:lnTo>
                      <a:lnTo>
                        <a:pt x="313" y="99"/>
                      </a:lnTo>
                      <a:lnTo>
                        <a:pt x="313" y="97"/>
                      </a:lnTo>
                      <a:lnTo>
                        <a:pt x="313" y="93"/>
                      </a:lnTo>
                      <a:lnTo>
                        <a:pt x="313" y="88"/>
                      </a:lnTo>
                      <a:lnTo>
                        <a:pt x="312" y="83"/>
                      </a:lnTo>
                      <a:lnTo>
                        <a:pt x="312" y="78"/>
                      </a:lnTo>
                      <a:lnTo>
                        <a:pt x="312" y="74"/>
                      </a:lnTo>
                      <a:lnTo>
                        <a:pt x="312" y="68"/>
                      </a:lnTo>
                      <a:lnTo>
                        <a:pt x="312" y="62"/>
                      </a:lnTo>
                      <a:lnTo>
                        <a:pt x="312" y="57"/>
                      </a:lnTo>
                      <a:lnTo>
                        <a:pt x="313" y="53"/>
                      </a:lnTo>
                      <a:lnTo>
                        <a:pt x="315" y="50"/>
                      </a:lnTo>
                      <a:lnTo>
                        <a:pt x="315" y="48"/>
                      </a:lnTo>
                      <a:lnTo>
                        <a:pt x="316" y="46"/>
                      </a:lnTo>
                      <a:lnTo>
                        <a:pt x="317" y="45"/>
                      </a:lnTo>
                      <a:lnTo>
                        <a:pt x="318" y="44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" name="Freeform 35"/>
                <p:cNvSpPr>
                  <a:spLocks/>
                </p:cNvSpPr>
                <p:nvPr/>
              </p:nvSpPr>
              <p:spPr bwMode="auto">
                <a:xfrm>
                  <a:off x="5441439" y="4533436"/>
                  <a:ext cx="166722" cy="260300"/>
                </a:xfrm>
                <a:custGeom>
                  <a:avLst/>
                  <a:gdLst>
                    <a:gd name="T0" fmla="*/ 2147483647 w 196"/>
                    <a:gd name="T1" fmla="*/ 2147483647 h 290"/>
                    <a:gd name="T2" fmla="*/ 2147483647 w 196"/>
                    <a:gd name="T3" fmla="*/ 2147483647 h 290"/>
                    <a:gd name="T4" fmla="*/ 2147483647 w 196"/>
                    <a:gd name="T5" fmla="*/ 2147483647 h 290"/>
                    <a:gd name="T6" fmla="*/ 2147483647 w 196"/>
                    <a:gd name="T7" fmla="*/ 2147483647 h 290"/>
                    <a:gd name="T8" fmla="*/ 2147483647 w 196"/>
                    <a:gd name="T9" fmla="*/ 2147483647 h 290"/>
                    <a:gd name="T10" fmla="*/ 2147483647 w 196"/>
                    <a:gd name="T11" fmla="*/ 2147483647 h 290"/>
                    <a:gd name="T12" fmla="*/ 2147483647 w 196"/>
                    <a:gd name="T13" fmla="*/ 2147483647 h 290"/>
                    <a:gd name="T14" fmla="*/ 2147483647 w 196"/>
                    <a:gd name="T15" fmla="*/ 2147483647 h 290"/>
                    <a:gd name="T16" fmla="*/ 2147483647 w 196"/>
                    <a:gd name="T17" fmla="*/ 2147483647 h 290"/>
                    <a:gd name="T18" fmla="*/ 2147483647 w 196"/>
                    <a:gd name="T19" fmla="*/ 2147483647 h 290"/>
                    <a:gd name="T20" fmla="*/ 2147483647 w 196"/>
                    <a:gd name="T21" fmla="*/ 2147483647 h 290"/>
                    <a:gd name="T22" fmla="*/ 2147483647 w 196"/>
                    <a:gd name="T23" fmla="*/ 2147483647 h 290"/>
                    <a:gd name="T24" fmla="*/ 2147483647 w 196"/>
                    <a:gd name="T25" fmla="*/ 2147483647 h 290"/>
                    <a:gd name="T26" fmla="*/ 2147483647 w 196"/>
                    <a:gd name="T27" fmla="*/ 2147483647 h 290"/>
                    <a:gd name="T28" fmla="*/ 2147483647 w 196"/>
                    <a:gd name="T29" fmla="*/ 2147483647 h 290"/>
                    <a:gd name="T30" fmla="*/ 2147483647 w 196"/>
                    <a:gd name="T31" fmla="*/ 2147483647 h 290"/>
                    <a:gd name="T32" fmla="*/ 2147483647 w 196"/>
                    <a:gd name="T33" fmla="*/ 2147483647 h 290"/>
                    <a:gd name="T34" fmla="*/ 2147483647 w 196"/>
                    <a:gd name="T35" fmla="*/ 2147483647 h 290"/>
                    <a:gd name="T36" fmla="*/ 2147483647 w 196"/>
                    <a:gd name="T37" fmla="*/ 2147483647 h 290"/>
                    <a:gd name="T38" fmla="*/ 2147483647 w 196"/>
                    <a:gd name="T39" fmla="*/ 2147483647 h 290"/>
                    <a:gd name="T40" fmla="*/ 2147483647 w 196"/>
                    <a:gd name="T41" fmla="*/ 2147483647 h 290"/>
                    <a:gd name="T42" fmla="*/ 2147483647 w 196"/>
                    <a:gd name="T43" fmla="*/ 2147483647 h 290"/>
                    <a:gd name="T44" fmla="*/ 2147483647 w 196"/>
                    <a:gd name="T45" fmla="*/ 2147483647 h 290"/>
                    <a:gd name="T46" fmla="*/ 2147483647 w 196"/>
                    <a:gd name="T47" fmla="*/ 2147483647 h 290"/>
                    <a:gd name="T48" fmla="*/ 2147483647 w 196"/>
                    <a:gd name="T49" fmla="*/ 2147483647 h 290"/>
                    <a:gd name="T50" fmla="*/ 2147483647 w 196"/>
                    <a:gd name="T51" fmla="*/ 2147483647 h 290"/>
                    <a:gd name="T52" fmla="*/ 2147483647 w 196"/>
                    <a:gd name="T53" fmla="*/ 2147483647 h 290"/>
                    <a:gd name="T54" fmla="*/ 2147483647 w 196"/>
                    <a:gd name="T55" fmla="*/ 2147483647 h 290"/>
                    <a:gd name="T56" fmla="*/ 2147483647 w 196"/>
                    <a:gd name="T57" fmla="*/ 2147483647 h 290"/>
                    <a:gd name="T58" fmla="*/ 2147483647 w 196"/>
                    <a:gd name="T59" fmla="*/ 2147483647 h 290"/>
                    <a:gd name="T60" fmla="*/ 2147483647 w 196"/>
                    <a:gd name="T61" fmla="*/ 2147483647 h 290"/>
                    <a:gd name="T62" fmla="*/ 2147483647 w 196"/>
                    <a:gd name="T63" fmla="*/ 2147483647 h 290"/>
                    <a:gd name="T64" fmla="*/ 2147483647 w 196"/>
                    <a:gd name="T65" fmla="*/ 2147483647 h 290"/>
                    <a:gd name="T66" fmla="*/ 2147483647 w 196"/>
                    <a:gd name="T67" fmla="*/ 2147483647 h 290"/>
                    <a:gd name="T68" fmla="*/ 2147483647 w 196"/>
                    <a:gd name="T69" fmla="*/ 2147483647 h 290"/>
                    <a:gd name="T70" fmla="*/ 2147483647 w 196"/>
                    <a:gd name="T71" fmla="*/ 2147483647 h 290"/>
                    <a:gd name="T72" fmla="*/ 2147483647 w 196"/>
                    <a:gd name="T73" fmla="*/ 2147483647 h 290"/>
                    <a:gd name="T74" fmla="*/ 2147483647 w 196"/>
                    <a:gd name="T75" fmla="*/ 2147483647 h 290"/>
                    <a:gd name="T76" fmla="*/ 2147483647 w 196"/>
                    <a:gd name="T77" fmla="*/ 2147483647 h 290"/>
                    <a:gd name="T78" fmla="*/ 2147483647 w 196"/>
                    <a:gd name="T79" fmla="*/ 2147483647 h 290"/>
                    <a:gd name="T80" fmla="*/ 2147483647 w 196"/>
                    <a:gd name="T81" fmla="*/ 2147483647 h 290"/>
                    <a:gd name="T82" fmla="*/ 2147483647 w 196"/>
                    <a:gd name="T83" fmla="*/ 2147483647 h 290"/>
                    <a:gd name="T84" fmla="*/ 2147483647 w 196"/>
                    <a:gd name="T85" fmla="*/ 2147483647 h 290"/>
                    <a:gd name="T86" fmla="*/ 2147483647 w 196"/>
                    <a:gd name="T87" fmla="*/ 2147483647 h 290"/>
                    <a:gd name="T88" fmla="*/ 2147483647 w 196"/>
                    <a:gd name="T89" fmla="*/ 2147483647 h 290"/>
                    <a:gd name="T90" fmla="*/ 2147483647 w 196"/>
                    <a:gd name="T91" fmla="*/ 2147483647 h 290"/>
                    <a:gd name="T92" fmla="*/ 2147483647 w 196"/>
                    <a:gd name="T93" fmla="*/ 2147483647 h 290"/>
                    <a:gd name="T94" fmla="*/ 2147483647 w 196"/>
                    <a:gd name="T95" fmla="*/ 2147483647 h 290"/>
                    <a:gd name="T96" fmla="*/ 2147483647 w 196"/>
                    <a:gd name="T97" fmla="*/ 2147483647 h 290"/>
                    <a:gd name="T98" fmla="*/ 2147483647 w 196"/>
                    <a:gd name="T99" fmla="*/ 2147483647 h 290"/>
                    <a:gd name="T100" fmla="*/ 2147483647 w 196"/>
                    <a:gd name="T101" fmla="*/ 2147483647 h 290"/>
                    <a:gd name="T102" fmla="*/ 2147483647 w 196"/>
                    <a:gd name="T103" fmla="*/ 2147483647 h 290"/>
                    <a:gd name="T104" fmla="*/ 2147483647 w 196"/>
                    <a:gd name="T105" fmla="*/ 2147483647 h 290"/>
                    <a:gd name="T106" fmla="*/ 2147483647 w 196"/>
                    <a:gd name="T107" fmla="*/ 2147483647 h 290"/>
                    <a:gd name="T108" fmla="*/ 2147483647 w 196"/>
                    <a:gd name="T109" fmla="*/ 2147483647 h 290"/>
                    <a:gd name="T110" fmla="*/ 2147483647 w 196"/>
                    <a:gd name="T111" fmla="*/ 2147483647 h 290"/>
                    <a:gd name="T112" fmla="*/ 2147483647 w 196"/>
                    <a:gd name="T113" fmla="*/ 2147483647 h 290"/>
                    <a:gd name="T114" fmla="*/ 2147483647 w 196"/>
                    <a:gd name="T115" fmla="*/ 2147483647 h 290"/>
                    <a:gd name="T116" fmla="*/ 2147483647 w 196"/>
                    <a:gd name="T117" fmla="*/ 2147483647 h 290"/>
                    <a:gd name="T118" fmla="*/ 2147483647 w 196"/>
                    <a:gd name="T119" fmla="*/ 2147483647 h 290"/>
                    <a:gd name="T120" fmla="*/ 2147483647 w 196"/>
                    <a:gd name="T121" fmla="*/ 2147483647 h 29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96"/>
                    <a:gd name="T184" fmla="*/ 0 h 290"/>
                    <a:gd name="T185" fmla="*/ 196 w 196"/>
                    <a:gd name="T186" fmla="*/ 290 h 29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96" h="290">
                      <a:moveTo>
                        <a:pt x="78" y="290"/>
                      </a:moveTo>
                      <a:lnTo>
                        <a:pt x="80" y="288"/>
                      </a:lnTo>
                      <a:lnTo>
                        <a:pt x="82" y="286"/>
                      </a:lnTo>
                      <a:lnTo>
                        <a:pt x="83" y="284"/>
                      </a:lnTo>
                      <a:lnTo>
                        <a:pt x="85" y="282"/>
                      </a:lnTo>
                      <a:lnTo>
                        <a:pt x="86" y="280"/>
                      </a:lnTo>
                      <a:lnTo>
                        <a:pt x="87" y="278"/>
                      </a:lnTo>
                      <a:lnTo>
                        <a:pt x="87" y="277"/>
                      </a:lnTo>
                      <a:lnTo>
                        <a:pt x="87" y="276"/>
                      </a:lnTo>
                      <a:lnTo>
                        <a:pt x="87" y="275"/>
                      </a:lnTo>
                      <a:lnTo>
                        <a:pt x="87" y="273"/>
                      </a:lnTo>
                      <a:lnTo>
                        <a:pt x="86" y="271"/>
                      </a:lnTo>
                      <a:lnTo>
                        <a:pt x="87" y="268"/>
                      </a:lnTo>
                      <a:lnTo>
                        <a:pt x="87" y="266"/>
                      </a:lnTo>
                      <a:lnTo>
                        <a:pt x="88" y="263"/>
                      </a:lnTo>
                      <a:lnTo>
                        <a:pt x="88" y="262"/>
                      </a:lnTo>
                      <a:lnTo>
                        <a:pt x="89" y="261"/>
                      </a:lnTo>
                      <a:lnTo>
                        <a:pt x="90" y="260"/>
                      </a:lnTo>
                      <a:lnTo>
                        <a:pt x="91" y="259"/>
                      </a:lnTo>
                      <a:lnTo>
                        <a:pt x="92" y="258"/>
                      </a:lnTo>
                      <a:lnTo>
                        <a:pt x="93" y="258"/>
                      </a:lnTo>
                      <a:lnTo>
                        <a:pt x="95" y="257"/>
                      </a:lnTo>
                      <a:lnTo>
                        <a:pt x="97" y="256"/>
                      </a:lnTo>
                      <a:lnTo>
                        <a:pt x="102" y="255"/>
                      </a:lnTo>
                      <a:lnTo>
                        <a:pt x="106" y="253"/>
                      </a:lnTo>
                      <a:lnTo>
                        <a:pt x="108" y="252"/>
                      </a:lnTo>
                      <a:lnTo>
                        <a:pt x="110" y="251"/>
                      </a:lnTo>
                      <a:lnTo>
                        <a:pt x="112" y="250"/>
                      </a:lnTo>
                      <a:lnTo>
                        <a:pt x="113" y="249"/>
                      </a:lnTo>
                      <a:lnTo>
                        <a:pt x="115" y="247"/>
                      </a:lnTo>
                      <a:lnTo>
                        <a:pt x="116" y="246"/>
                      </a:lnTo>
                      <a:lnTo>
                        <a:pt x="118" y="244"/>
                      </a:lnTo>
                      <a:lnTo>
                        <a:pt x="119" y="242"/>
                      </a:lnTo>
                      <a:lnTo>
                        <a:pt x="122" y="238"/>
                      </a:lnTo>
                      <a:lnTo>
                        <a:pt x="126" y="233"/>
                      </a:lnTo>
                      <a:lnTo>
                        <a:pt x="129" y="228"/>
                      </a:lnTo>
                      <a:lnTo>
                        <a:pt x="132" y="223"/>
                      </a:lnTo>
                      <a:lnTo>
                        <a:pt x="135" y="218"/>
                      </a:lnTo>
                      <a:lnTo>
                        <a:pt x="138" y="213"/>
                      </a:lnTo>
                      <a:lnTo>
                        <a:pt x="141" y="208"/>
                      </a:lnTo>
                      <a:lnTo>
                        <a:pt x="143" y="202"/>
                      </a:lnTo>
                      <a:lnTo>
                        <a:pt x="145" y="197"/>
                      </a:lnTo>
                      <a:lnTo>
                        <a:pt x="147" y="193"/>
                      </a:lnTo>
                      <a:lnTo>
                        <a:pt x="149" y="188"/>
                      </a:lnTo>
                      <a:lnTo>
                        <a:pt x="152" y="182"/>
                      </a:lnTo>
                      <a:lnTo>
                        <a:pt x="155" y="177"/>
                      </a:lnTo>
                      <a:lnTo>
                        <a:pt x="157" y="172"/>
                      </a:lnTo>
                      <a:lnTo>
                        <a:pt x="158" y="170"/>
                      </a:lnTo>
                      <a:lnTo>
                        <a:pt x="159" y="168"/>
                      </a:lnTo>
                      <a:lnTo>
                        <a:pt x="160" y="167"/>
                      </a:lnTo>
                      <a:lnTo>
                        <a:pt x="161" y="166"/>
                      </a:lnTo>
                      <a:lnTo>
                        <a:pt x="162" y="165"/>
                      </a:lnTo>
                      <a:lnTo>
                        <a:pt x="163" y="164"/>
                      </a:lnTo>
                      <a:lnTo>
                        <a:pt x="165" y="163"/>
                      </a:lnTo>
                      <a:lnTo>
                        <a:pt x="166" y="163"/>
                      </a:lnTo>
                      <a:lnTo>
                        <a:pt x="169" y="161"/>
                      </a:lnTo>
                      <a:lnTo>
                        <a:pt x="172" y="160"/>
                      </a:lnTo>
                      <a:lnTo>
                        <a:pt x="173" y="159"/>
                      </a:lnTo>
                      <a:lnTo>
                        <a:pt x="175" y="158"/>
                      </a:lnTo>
                      <a:lnTo>
                        <a:pt x="177" y="157"/>
                      </a:lnTo>
                      <a:lnTo>
                        <a:pt x="178" y="155"/>
                      </a:lnTo>
                      <a:lnTo>
                        <a:pt x="179" y="154"/>
                      </a:lnTo>
                      <a:lnTo>
                        <a:pt x="180" y="153"/>
                      </a:lnTo>
                      <a:lnTo>
                        <a:pt x="181" y="152"/>
                      </a:lnTo>
                      <a:lnTo>
                        <a:pt x="181" y="150"/>
                      </a:lnTo>
                      <a:lnTo>
                        <a:pt x="182" y="147"/>
                      </a:lnTo>
                      <a:lnTo>
                        <a:pt x="183" y="144"/>
                      </a:lnTo>
                      <a:lnTo>
                        <a:pt x="184" y="141"/>
                      </a:lnTo>
                      <a:lnTo>
                        <a:pt x="185" y="138"/>
                      </a:lnTo>
                      <a:lnTo>
                        <a:pt x="186" y="134"/>
                      </a:lnTo>
                      <a:lnTo>
                        <a:pt x="188" y="131"/>
                      </a:lnTo>
                      <a:lnTo>
                        <a:pt x="190" y="73"/>
                      </a:lnTo>
                      <a:lnTo>
                        <a:pt x="190" y="68"/>
                      </a:lnTo>
                      <a:lnTo>
                        <a:pt x="191" y="63"/>
                      </a:lnTo>
                      <a:lnTo>
                        <a:pt x="191" y="59"/>
                      </a:lnTo>
                      <a:lnTo>
                        <a:pt x="192" y="54"/>
                      </a:lnTo>
                      <a:lnTo>
                        <a:pt x="193" y="50"/>
                      </a:lnTo>
                      <a:lnTo>
                        <a:pt x="194" y="46"/>
                      </a:lnTo>
                      <a:lnTo>
                        <a:pt x="195" y="42"/>
                      </a:lnTo>
                      <a:lnTo>
                        <a:pt x="196" y="39"/>
                      </a:lnTo>
                      <a:lnTo>
                        <a:pt x="193" y="37"/>
                      </a:lnTo>
                      <a:lnTo>
                        <a:pt x="189" y="36"/>
                      </a:lnTo>
                      <a:lnTo>
                        <a:pt x="186" y="34"/>
                      </a:lnTo>
                      <a:lnTo>
                        <a:pt x="183" y="32"/>
                      </a:lnTo>
                      <a:lnTo>
                        <a:pt x="177" y="27"/>
                      </a:lnTo>
                      <a:lnTo>
                        <a:pt x="172" y="23"/>
                      </a:lnTo>
                      <a:lnTo>
                        <a:pt x="167" y="18"/>
                      </a:lnTo>
                      <a:lnTo>
                        <a:pt x="162" y="14"/>
                      </a:lnTo>
                      <a:lnTo>
                        <a:pt x="160" y="12"/>
                      </a:lnTo>
                      <a:lnTo>
                        <a:pt x="157" y="11"/>
                      </a:lnTo>
                      <a:lnTo>
                        <a:pt x="155" y="9"/>
                      </a:lnTo>
                      <a:lnTo>
                        <a:pt x="152" y="8"/>
                      </a:lnTo>
                      <a:lnTo>
                        <a:pt x="149" y="6"/>
                      </a:lnTo>
                      <a:lnTo>
                        <a:pt x="143" y="4"/>
                      </a:lnTo>
                      <a:lnTo>
                        <a:pt x="139" y="2"/>
                      </a:lnTo>
                      <a:lnTo>
                        <a:pt x="136" y="1"/>
                      </a:lnTo>
                      <a:lnTo>
                        <a:pt x="133" y="0"/>
                      </a:lnTo>
                      <a:lnTo>
                        <a:pt x="131" y="0"/>
                      </a:lnTo>
                      <a:lnTo>
                        <a:pt x="127" y="1"/>
                      </a:lnTo>
                      <a:lnTo>
                        <a:pt x="123" y="2"/>
                      </a:lnTo>
                      <a:lnTo>
                        <a:pt x="119" y="2"/>
                      </a:lnTo>
                      <a:lnTo>
                        <a:pt x="116" y="3"/>
                      </a:lnTo>
                      <a:lnTo>
                        <a:pt x="112" y="3"/>
                      </a:lnTo>
                      <a:lnTo>
                        <a:pt x="108" y="3"/>
                      </a:lnTo>
                      <a:lnTo>
                        <a:pt x="104" y="4"/>
                      </a:lnTo>
                      <a:lnTo>
                        <a:pt x="100" y="4"/>
                      </a:lnTo>
                      <a:lnTo>
                        <a:pt x="98" y="5"/>
                      </a:lnTo>
                      <a:lnTo>
                        <a:pt x="97" y="5"/>
                      </a:lnTo>
                      <a:lnTo>
                        <a:pt x="97" y="6"/>
                      </a:lnTo>
                      <a:lnTo>
                        <a:pt x="96" y="6"/>
                      </a:lnTo>
                      <a:lnTo>
                        <a:pt x="96" y="7"/>
                      </a:lnTo>
                      <a:lnTo>
                        <a:pt x="96" y="8"/>
                      </a:lnTo>
                      <a:lnTo>
                        <a:pt x="97" y="9"/>
                      </a:lnTo>
                      <a:lnTo>
                        <a:pt x="98" y="10"/>
                      </a:lnTo>
                      <a:lnTo>
                        <a:pt x="99" y="12"/>
                      </a:lnTo>
                      <a:lnTo>
                        <a:pt x="99" y="13"/>
                      </a:lnTo>
                      <a:lnTo>
                        <a:pt x="100" y="14"/>
                      </a:lnTo>
                      <a:lnTo>
                        <a:pt x="100" y="15"/>
                      </a:lnTo>
                      <a:lnTo>
                        <a:pt x="100" y="16"/>
                      </a:lnTo>
                      <a:lnTo>
                        <a:pt x="100" y="17"/>
                      </a:lnTo>
                      <a:lnTo>
                        <a:pt x="100" y="19"/>
                      </a:lnTo>
                      <a:lnTo>
                        <a:pt x="99" y="20"/>
                      </a:lnTo>
                      <a:lnTo>
                        <a:pt x="98" y="21"/>
                      </a:lnTo>
                      <a:lnTo>
                        <a:pt x="97" y="21"/>
                      </a:lnTo>
                      <a:lnTo>
                        <a:pt x="96" y="21"/>
                      </a:lnTo>
                      <a:lnTo>
                        <a:pt x="92" y="19"/>
                      </a:lnTo>
                      <a:lnTo>
                        <a:pt x="89" y="19"/>
                      </a:lnTo>
                      <a:lnTo>
                        <a:pt x="88" y="19"/>
                      </a:lnTo>
                      <a:lnTo>
                        <a:pt x="86" y="19"/>
                      </a:lnTo>
                      <a:lnTo>
                        <a:pt x="85" y="20"/>
                      </a:lnTo>
                      <a:lnTo>
                        <a:pt x="83" y="21"/>
                      </a:lnTo>
                      <a:lnTo>
                        <a:pt x="82" y="22"/>
                      </a:lnTo>
                      <a:lnTo>
                        <a:pt x="80" y="24"/>
                      </a:lnTo>
                      <a:lnTo>
                        <a:pt x="79" y="25"/>
                      </a:lnTo>
                      <a:lnTo>
                        <a:pt x="77" y="27"/>
                      </a:lnTo>
                      <a:lnTo>
                        <a:pt x="76" y="28"/>
                      </a:lnTo>
                      <a:lnTo>
                        <a:pt x="75" y="30"/>
                      </a:lnTo>
                      <a:lnTo>
                        <a:pt x="74" y="32"/>
                      </a:lnTo>
                      <a:lnTo>
                        <a:pt x="73" y="33"/>
                      </a:lnTo>
                      <a:lnTo>
                        <a:pt x="73" y="35"/>
                      </a:lnTo>
                      <a:lnTo>
                        <a:pt x="73" y="36"/>
                      </a:lnTo>
                      <a:lnTo>
                        <a:pt x="73" y="37"/>
                      </a:lnTo>
                      <a:lnTo>
                        <a:pt x="73" y="38"/>
                      </a:lnTo>
                      <a:lnTo>
                        <a:pt x="74" y="38"/>
                      </a:lnTo>
                      <a:lnTo>
                        <a:pt x="76" y="40"/>
                      </a:lnTo>
                      <a:lnTo>
                        <a:pt x="79" y="42"/>
                      </a:lnTo>
                      <a:lnTo>
                        <a:pt x="80" y="44"/>
                      </a:lnTo>
                      <a:lnTo>
                        <a:pt x="81" y="46"/>
                      </a:lnTo>
                      <a:lnTo>
                        <a:pt x="82" y="48"/>
                      </a:lnTo>
                      <a:lnTo>
                        <a:pt x="83" y="50"/>
                      </a:lnTo>
                      <a:lnTo>
                        <a:pt x="83" y="51"/>
                      </a:lnTo>
                      <a:lnTo>
                        <a:pt x="84" y="53"/>
                      </a:lnTo>
                      <a:lnTo>
                        <a:pt x="84" y="56"/>
                      </a:lnTo>
                      <a:lnTo>
                        <a:pt x="84" y="59"/>
                      </a:lnTo>
                      <a:lnTo>
                        <a:pt x="84" y="61"/>
                      </a:lnTo>
                      <a:lnTo>
                        <a:pt x="85" y="63"/>
                      </a:lnTo>
                      <a:lnTo>
                        <a:pt x="86" y="64"/>
                      </a:lnTo>
                      <a:lnTo>
                        <a:pt x="87" y="66"/>
                      </a:lnTo>
                      <a:lnTo>
                        <a:pt x="90" y="68"/>
                      </a:lnTo>
                      <a:lnTo>
                        <a:pt x="91" y="70"/>
                      </a:lnTo>
                      <a:lnTo>
                        <a:pt x="92" y="71"/>
                      </a:lnTo>
                      <a:lnTo>
                        <a:pt x="92" y="72"/>
                      </a:lnTo>
                      <a:lnTo>
                        <a:pt x="92" y="73"/>
                      </a:lnTo>
                      <a:lnTo>
                        <a:pt x="92" y="74"/>
                      </a:lnTo>
                      <a:lnTo>
                        <a:pt x="91" y="75"/>
                      </a:lnTo>
                      <a:lnTo>
                        <a:pt x="90" y="75"/>
                      </a:lnTo>
                      <a:lnTo>
                        <a:pt x="88" y="76"/>
                      </a:lnTo>
                      <a:lnTo>
                        <a:pt x="84" y="76"/>
                      </a:lnTo>
                      <a:lnTo>
                        <a:pt x="79" y="76"/>
                      </a:lnTo>
                      <a:lnTo>
                        <a:pt x="77" y="76"/>
                      </a:lnTo>
                      <a:lnTo>
                        <a:pt x="75" y="76"/>
                      </a:lnTo>
                      <a:lnTo>
                        <a:pt x="73" y="76"/>
                      </a:lnTo>
                      <a:lnTo>
                        <a:pt x="71" y="76"/>
                      </a:lnTo>
                      <a:lnTo>
                        <a:pt x="68" y="76"/>
                      </a:lnTo>
                      <a:lnTo>
                        <a:pt x="67" y="77"/>
                      </a:lnTo>
                      <a:lnTo>
                        <a:pt x="66" y="77"/>
                      </a:lnTo>
                      <a:lnTo>
                        <a:pt x="67" y="78"/>
                      </a:lnTo>
                      <a:lnTo>
                        <a:pt x="67" y="79"/>
                      </a:lnTo>
                      <a:lnTo>
                        <a:pt x="69" y="80"/>
                      </a:lnTo>
                      <a:lnTo>
                        <a:pt x="70" y="81"/>
                      </a:lnTo>
                      <a:lnTo>
                        <a:pt x="73" y="83"/>
                      </a:lnTo>
                      <a:lnTo>
                        <a:pt x="76" y="86"/>
                      </a:lnTo>
                      <a:lnTo>
                        <a:pt x="78" y="87"/>
                      </a:lnTo>
                      <a:lnTo>
                        <a:pt x="78" y="88"/>
                      </a:lnTo>
                      <a:lnTo>
                        <a:pt x="79" y="89"/>
                      </a:lnTo>
                      <a:lnTo>
                        <a:pt x="79" y="90"/>
                      </a:lnTo>
                      <a:lnTo>
                        <a:pt x="79" y="92"/>
                      </a:lnTo>
                      <a:lnTo>
                        <a:pt x="79" y="94"/>
                      </a:lnTo>
                      <a:lnTo>
                        <a:pt x="79" y="96"/>
                      </a:lnTo>
                      <a:lnTo>
                        <a:pt x="80" y="97"/>
                      </a:lnTo>
                      <a:lnTo>
                        <a:pt x="80" y="99"/>
                      </a:lnTo>
                      <a:lnTo>
                        <a:pt x="81" y="100"/>
                      </a:lnTo>
                      <a:lnTo>
                        <a:pt x="82" y="101"/>
                      </a:lnTo>
                      <a:lnTo>
                        <a:pt x="83" y="102"/>
                      </a:lnTo>
                      <a:lnTo>
                        <a:pt x="84" y="103"/>
                      </a:lnTo>
                      <a:lnTo>
                        <a:pt x="85" y="104"/>
                      </a:lnTo>
                      <a:lnTo>
                        <a:pt x="86" y="105"/>
                      </a:lnTo>
                      <a:lnTo>
                        <a:pt x="87" y="107"/>
                      </a:lnTo>
                      <a:lnTo>
                        <a:pt x="88" y="109"/>
                      </a:lnTo>
                      <a:lnTo>
                        <a:pt x="89" y="110"/>
                      </a:lnTo>
                      <a:lnTo>
                        <a:pt x="89" y="113"/>
                      </a:lnTo>
                      <a:lnTo>
                        <a:pt x="89" y="116"/>
                      </a:lnTo>
                      <a:lnTo>
                        <a:pt x="89" y="117"/>
                      </a:lnTo>
                      <a:lnTo>
                        <a:pt x="88" y="119"/>
                      </a:lnTo>
                      <a:lnTo>
                        <a:pt x="88" y="120"/>
                      </a:lnTo>
                      <a:lnTo>
                        <a:pt x="88" y="122"/>
                      </a:lnTo>
                      <a:lnTo>
                        <a:pt x="86" y="125"/>
                      </a:lnTo>
                      <a:lnTo>
                        <a:pt x="85" y="127"/>
                      </a:lnTo>
                      <a:lnTo>
                        <a:pt x="81" y="132"/>
                      </a:lnTo>
                      <a:lnTo>
                        <a:pt x="76" y="137"/>
                      </a:lnTo>
                      <a:lnTo>
                        <a:pt x="73" y="140"/>
                      </a:lnTo>
                      <a:lnTo>
                        <a:pt x="70" y="144"/>
                      </a:lnTo>
                      <a:lnTo>
                        <a:pt x="67" y="148"/>
                      </a:lnTo>
                      <a:lnTo>
                        <a:pt x="64" y="152"/>
                      </a:lnTo>
                      <a:lnTo>
                        <a:pt x="63" y="154"/>
                      </a:lnTo>
                      <a:lnTo>
                        <a:pt x="62" y="157"/>
                      </a:lnTo>
                      <a:lnTo>
                        <a:pt x="60" y="160"/>
                      </a:lnTo>
                      <a:lnTo>
                        <a:pt x="59" y="163"/>
                      </a:lnTo>
                      <a:lnTo>
                        <a:pt x="58" y="166"/>
                      </a:lnTo>
                      <a:lnTo>
                        <a:pt x="56" y="170"/>
                      </a:lnTo>
                      <a:lnTo>
                        <a:pt x="55" y="173"/>
                      </a:lnTo>
                      <a:lnTo>
                        <a:pt x="54" y="177"/>
                      </a:lnTo>
                      <a:lnTo>
                        <a:pt x="53" y="180"/>
                      </a:lnTo>
                      <a:lnTo>
                        <a:pt x="52" y="183"/>
                      </a:lnTo>
                      <a:lnTo>
                        <a:pt x="52" y="185"/>
                      </a:lnTo>
                      <a:lnTo>
                        <a:pt x="51" y="187"/>
                      </a:lnTo>
                      <a:lnTo>
                        <a:pt x="49" y="189"/>
                      </a:lnTo>
                      <a:lnTo>
                        <a:pt x="48" y="190"/>
                      </a:lnTo>
                      <a:lnTo>
                        <a:pt x="47" y="191"/>
                      </a:lnTo>
                      <a:lnTo>
                        <a:pt x="45" y="192"/>
                      </a:lnTo>
                      <a:lnTo>
                        <a:pt x="44" y="193"/>
                      </a:lnTo>
                      <a:lnTo>
                        <a:pt x="42" y="193"/>
                      </a:lnTo>
                      <a:lnTo>
                        <a:pt x="40" y="194"/>
                      </a:lnTo>
                      <a:lnTo>
                        <a:pt x="39" y="195"/>
                      </a:lnTo>
                      <a:lnTo>
                        <a:pt x="35" y="195"/>
                      </a:lnTo>
                      <a:lnTo>
                        <a:pt x="32" y="195"/>
                      </a:lnTo>
                      <a:lnTo>
                        <a:pt x="28" y="195"/>
                      </a:lnTo>
                      <a:lnTo>
                        <a:pt x="25" y="195"/>
                      </a:lnTo>
                      <a:lnTo>
                        <a:pt x="22" y="195"/>
                      </a:lnTo>
                      <a:lnTo>
                        <a:pt x="19" y="196"/>
                      </a:lnTo>
                      <a:lnTo>
                        <a:pt x="17" y="196"/>
                      </a:lnTo>
                      <a:lnTo>
                        <a:pt x="16" y="197"/>
                      </a:lnTo>
                      <a:lnTo>
                        <a:pt x="15" y="197"/>
                      </a:lnTo>
                      <a:lnTo>
                        <a:pt x="14" y="198"/>
                      </a:lnTo>
                      <a:lnTo>
                        <a:pt x="13" y="199"/>
                      </a:lnTo>
                      <a:lnTo>
                        <a:pt x="12" y="201"/>
                      </a:lnTo>
                      <a:lnTo>
                        <a:pt x="11" y="202"/>
                      </a:lnTo>
                      <a:lnTo>
                        <a:pt x="10" y="204"/>
                      </a:lnTo>
                      <a:lnTo>
                        <a:pt x="10" y="207"/>
                      </a:lnTo>
                      <a:lnTo>
                        <a:pt x="9" y="211"/>
                      </a:lnTo>
                      <a:lnTo>
                        <a:pt x="9" y="217"/>
                      </a:lnTo>
                      <a:lnTo>
                        <a:pt x="9" y="223"/>
                      </a:lnTo>
                      <a:lnTo>
                        <a:pt x="8" y="229"/>
                      </a:lnTo>
                      <a:lnTo>
                        <a:pt x="8" y="234"/>
                      </a:lnTo>
                      <a:lnTo>
                        <a:pt x="7" y="237"/>
                      </a:lnTo>
                      <a:lnTo>
                        <a:pt x="7" y="238"/>
                      </a:lnTo>
                      <a:lnTo>
                        <a:pt x="6" y="240"/>
                      </a:lnTo>
                      <a:lnTo>
                        <a:pt x="5" y="241"/>
                      </a:lnTo>
                      <a:lnTo>
                        <a:pt x="2" y="244"/>
                      </a:lnTo>
                      <a:lnTo>
                        <a:pt x="0" y="246"/>
                      </a:lnTo>
                      <a:lnTo>
                        <a:pt x="2" y="246"/>
                      </a:lnTo>
                      <a:lnTo>
                        <a:pt x="4" y="245"/>
                      </a:lnTo>
                      <a:lnTo>
                        <a:pt x="6" y="245"/>
                      </a:lnTo>
                      <a:lnTo>
                        <a:pt x="8" y="244"/>
                      </a:lnTo>
                      <a:lnTo>
                        <a:pt x="10" y="244"/>
                      </a:lnTo>
                      <a:lnTo>
                        <a:pt x="11" y="244"/>
                      </a:lnTo>
                      <a:lnTo>
                        <a:pt x="13" y="244"/>
                      </a:lnTo>
                      <a:lnTo>
                        <a:pt x="14" y="245"/>
                      </a:lnTo>
                      <a:lnTo>
                        <a:pt x="16" y="246"/>
                      </a:lnTo>
                      <a:lnTo>
                        <a:pt x="16" y="250"/>
                      </a:lnTo>
                      <a:lnTo>
                        <a:pt x="16" y="254"/>
                      </a:lnTo>
                      <a:lnTo>
                        <a:pt x="16" y="258"/>
                      </a:lnTo>
                      <a:lnTo>
                        <a:pt x="17" y="261"/>
                      </a:lnTo>
                      <a:lnTo>
                        <a:pt x="18" y="264"/>
                      </a:lnTo>
                      <a:lnTo>
                        <a:pt x="20" y="266"/>
                      </a:lnTo>
                      <a:lnTo>
                        <a:pt x="21" y="268"/>
                      </a:lnTo>
                      <a:lnTo>
                        <a:pt x="23" y="270"/>
                      </a:lnTo>
                      <a:lnTo>
                        <a:pt x="24" y="272"/>
                      </a:lnTo>
                      <a:lnTo>
                        <a:pt x="26" y="273"/>
                      </a:lnTo>
                      <a:lnTo>
                        <a:pt x="29" y="274"/>
                      </a:lnTo>
                      <a:lnTo>
                        <a:pt x="31" y="275"/>
                      </a:lnTo>
                      <a:lnTo>
                        <a:pt x="33" y="276"/>
                      </a:lnTo>
                      <a:lnTo>
                        <a:pt x="36" y="277"/>
                      </a:lnTo>
                      <a:lnTo>
                        <a:pt x="38" y="277"/>
                      </a:lnTo>
                      <a:lnTo>
                        <a:pt x="41" y="278"/>
                      </a:lnTo>
                      <a:lnTo>
                        <a:pt x="51" y="279"/>
                      </a:lnTo>
                      <a:lnTo>
                        <a:pt x="62" y="280"/>
                      </a:lnTo>
                      <a:lnTo>
                        <a:pt x="64" y="280"/>
                      </a:lnTo>
                      <a:lnTo>
                        <a:pt x="67" y="281"/>
                      </a:lnTo>
                      <a:lnTo>
                        <a:pt x="69" y="282"/>
                      </a:lnTo>
                      <a:lnTo>
                        <a:pt x="71" y="283"/>
                      </a:lnTo>
                      <a:lnTo>
                        <a:pt x="73" y="285"/>
                      </a:lnTo>
                      <a:lnTo>
                        <a:pt x="75" y="286"/>
                      </a:lnTo>
                      <a:lnTo>
                        <a:pt x="76" y="288"/>
                      </a:lnTo>
                      <a:lnTo>
                        <a:pt x="78" y="290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" name="Freeform 39"/>
                <p:cNvSpPr>
                  <a:spLocks/>
                </p:cNvSpPr>
                <p:nvPr/>
              </p:nvSpPr>
              <p:spPr bwMode="auto">
                <a:xfrm>
                  <a:off x="4807896" y="4249329"/>
                  <a:ext cx="792326" cy="657098"/>
                </a:xfrm>
                <a:custGeom>
                  <a:avLst/>
                  <a:gdLst>
                    <a:gd name="T0" fmla="*/ 2147483647 w 925"/>
                    <a:gd name="T1" fmla="*/ 2147483647 h 727"/>
                    <a:gd name="T2" fmla="*/ 2147483647 w 925"/>
                    <a:gd name="T3" fmla="*/ 2147483647 h 727"/>
                    <a:gd name="T4" fmla="*/ 2147483647 w 925"/>
                    <a:gd name="T5" fmla="*/ 2147483647 h 727"/>
                    <a:gd name="T6" fmla="*/ 2147483647 w 925"/>
                    <a:gd name="T7" fmla="*/ 2147483647 h 727"/>
                    <a:gd name="T8" fmla="*/ 2147483647 w 925"/>
                    <a:gd name="T9" fmla="*/ 2147483647 h 727"/>
                    <a:gd name="T10" fmla="*/ 2147483647 w 925"/>
                    <a:gd name="T11" fmla="*/ 2147483647 h 727"/>
                    <a:gd name="T12" fmla="*/ 2147483647 w 925"/>
                    <a:gd name="T13" fmla="*/ 2147483647 h 727"/>
                    <a:gd name="T14" fmla="*/ 2147483647 w 925"/>
                    <a:gd name="T15" fmla="*/ 2147483647 h 727"/>
                    <a:gd name="T16" fmla="*/ 2147483647 w 925"/>
                    <a:gd name="T17" fmla="*/ 2147483647 h 727"/>
                    <a:gd name="T18" fmla="*/ 2147483647 w 925"/>
                    <a:gd name="T19" fmla="*/ 2147483647 h 727"/>
                    <a:gd name="T20" fmla="*/ 2147483647 w 925"/>
                    <a:gd name="T21" fmla="*/ 2147483647 h 727"/>
                    <a:gd name="T22" fmla="*/ 2147483647 w 925"/>
                    <a:gd name="T23" fmla="*/ 2147483647 h 727"/>
                    <a:gd name="T24" fmla="*/ 2147483647 w 925"/>
                    <a:gd name="T25" fmla="*/ 2147483647 h 727"/>
                    <a:gd name="T26" fmla="*/ 2147483647 w 925"/>
                    <a:gd name="T27" fmla="*/ 2147483647 h 727"/>
                    <a:gd name="T28" fmla="*/ 2147483647 w 925"/>
                    <a:gd name="T29" fmla="*/ 2147483647 h 727"/>
                    <a:gd name="T30" fmla="*/ 2147483647 w 925"/>
                    <a:gd name="T31" fmla="*/ 2147483647 h 727"/>
                    <a:gd name="T32" fmla="*/ 2147483647 w 925"/>
                    <a:gd name="T33" fmla="*/ 2147483647 h 727"/>
                    <a:gd name="T34" fmla="*/ 2147483647 w 925"/>
                    <a:gd name="T35" fmla="*/ 2147483647 h 727"/>
                    <a:gd name="T36" fmla="*/ 2147483647 w 925"/>
                    <a:gd name="T37" fmla="*/ 2147483647 h 727"/>
                    <a:gd name="T38" fmla="*/ 2147483647 w 925"/>
                    <a:gd name="T39" fmla="*/ 2147483647 h 727"/>
                    <a:gd name="T40" fmla="*/ 2147483647 w 925"/>
                    <a:gd name="T41" fmla="*/ 2147483647 h 727"/>
                    <a:gd name="T42" fmla="*/ 2147483647 w 925"/>
                    <a:gd name="T43" fmla="*/ 2147483647 h 727"/>
                    <a:gd name="T44" fmla="*/ 2147483647 w 925"/>
                    <a:gd name="T45" fmla="*/ 2147483647 h 727"/>
                    <a:gd name="T46" fmla="*/ 2147483647 w 925"/>
                    <a:gd name="T47" fmla="*/ 2147483647 h 727"/>
                    <a:gd name="T48" fmla="*/ 2147483647 w 925"/>
                    <a:gd name="T49" fmla="*/ 2147483647 h 727"/>
                    <a:gd name="T50" fmla="*/ 2147483647 w 925"/>
                    <a:gd name="T51" fmla="*/ 2147483647 h 727"/>
                    <a:gd name="T52" fmla="*/ 2147483647 w 925"/>
                    <a:gd name="T53" fmla="*/ 2147483647 h 727"/>
                    <a:gd name="T54" fmla="*/ 2147483647 w 925"/>
                    <a:gd name="T55" fmla="*/ 2147483647 h 727"/>
                    <a:gd name="T56" fmla="*/ 2147483647 w 925"/>
                    <a:gd name="T57" fmla="*/ 2147483647 h 727"/>
                    <a:gd name="T58" fmla="*/ 2147483647 w 925"/>
                    <a:gd name="T59" fmla="*/ 2147483647 h 727"/>
                    <a:gd name="T60" fmla="*/ 2147483647 w 925"/>
                    <a:gd name="T61" fmla="*/ 2147483647 h 727"/>
                    <a:gd name="T62" fmla="*/ 2147483647 w 925"/>
                    <a:gd name="T63" fmla="*/ 2147483647 h 727"/>
                    <a:gd name="T64" fmla="*/ 2147483647 w 925"/>
                    <a:gd name="T65" fmla="*/ 2147483647 h 727"/>
                    <a:gd name="T66" fmla="*/ 2147483647 w 925"/>
                    <a:gd name="T67" fmla="*/ 2147483647 h 727"/>
                    <a:gd name="T68" fmla="*/ 2147483647 w 925"/>
                    <a:gd name="T69" fmla="*/ 2147483647 h 727"/>
                    <a:gd name="T70" fmla="*/ 2147483647 w 925"/>
                    <a:gd name="T71" fmla="*/ 2147483647 h 727"/>
                    <a:gd name="T72" fmla="*/ 2147483647 w 925"/>
                    <a:gd name="T73" fmla="*/ 2147483647 h 727"/>
                    <a:gd name="T74" fmla="*/ 2147483647 w 925"/>
                    <a:gd name="T75" fmla="*/ 2147483647 h 727"/>
                    <a:gd name="T76" fmla="*/ 2147483647 w 925"/>
                    <a:gd name="T77" fmla="*/ 2147483647 h 727"/>
                    <a:gd name="T78" fmla="*/ 2147483647 w 925"/>
                    <a:gd name="T79" fmla="*/ 2147483647 h 727"/>
                    <a:gd name="T80" fmla="*/ 2147483647 w 925"/>
                    <a:gd name="T81" fmla="*/ 2147483647 h 727"/>
                    <a:gd name="T82" fmla="*/ 2147483647 w 925"/>
                    <a:gd name="T83" fmla="*/ 2147483647 h 727"/>
                    <a:gd name="T84" fmla="*/ 2147483647 w 925"/>
                    <a:gd name="T85" fmla="*/ 2147483647 h 727"/>
                    <a:gd name="T86" fmla="*/ 2147483647 w 925"/>
                    <a:gd name="T87" fmla="*/ 2147483647 h 727"/>
                    <a:gd name="T88" fmla="*/ 2147483647 w 925"/>
                    <a:gd name="T89" fmla="*/ 2147483647 h 727"/>
                    <a:gd name="T90" fmla="*/ 2147483647 w 925"/>
                    <a:gd name="T91" fmla="*/ 2147483647 h 727"/>
                    <a:gd name="T92" fmla="*/ 2147483647 w 925"/>
                    <a:gd name="T93" fmla="*/ 2147483647 h 727"/>
                    <a:gd name="T94" fmla="*/ 2147483647 w 925"/>
                    <a:gd name="T95" fmla="*/ 2147483647 h 727"/>
                    <a:gd name="T96" fmla="*/ 2147483647 w 925"/>
                    <a:gd name="T97" fmla="*/ 2147483647 h 727"/>
                    <a:gd name="T98" fmla="*/ 2147483647 w 925"/>
                    <a:gd name="T99" fmla="*/ 2147483647 h 727"/>
                    <a:gd name="T100" fmla="*/ 2147483647 w 925"/>
                    <a:gd name="T101" fmla="*/ 2147483647 h 727"/>
                    <a:gd name="T102" fmla="*/ 2147483647 w 925"/>
                    <a:gd name="T103" fmla="*/ 2147483647 h 727"/>
                    <a:gd name="T104" fmla="*/ 2147483647 w 925"/>
                    <a:gd name="T105" fmla="*/ 2147483647 h 727"/>
                    <a:gd name="T106" fmla="*/ 2147483647 w 925"/>
                    <a:gd name="T107" fmla="*/ 2147483647 h 727"/>
                    <a:gd name="T108" fmla="*/ 2147483647 w 925"/>
                    <a:gd name="T109" fmla="*/ 2147483647 h 727"/>
                    <a:gd name="T110" fmla="*/ 2147483647 w 925"/>
                    <a:gd name="T111" fmla="*/ 2147483647 h 727"/>
                    <a:gd name="T112" fmla="*/ 2147483647 w 925"/>
                    <a:gd name="T113" fmla="*/ 2147483647 h 727"/>
                    <a:gd name="T114" fmla="*/ 2147483647 w 925"/>
                    <a:gd name="T115" fmla="*/ 2147483647 h 727"/>
                    <a:gd name="T116" fmla="*/ 2147483647 w 925"/>
                    <a:gd name="T117" fmla="*/ 2147483647 h 727"/>
                    <a:gd name="T118" fmla="*/ 2147483647 w 925"/>
                    <a:gd name="T119" fmla="*/ 2147483647 h 727"/>
                    <a:gd name="T120" fmla="*/ 2147483647 w 925"/>
                    <a:gd name="T121" fmla="*/ 2147483647 h 727"/>
                    <a:gd name="T122" fmla="*/ 2147483647 w 925"/>
                    <a:gd name="T123" fmla="*/ 2147483647 h 72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925"/>
                    <a:gd name="T187" fmla="*/ 0 h 727"/>
                    <a:gd name="T188" fmla="*/ 925 w 925"/>
                    <a:gd name="T189" fmla="*/ 727 h 727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925" h="727">
                      <a:moveTo>
                        <a:pt x="910" y="151"/>
                      </a:moveTo>
                      <a:lnTo>
                        <a:pt x="913" y="152"/>
                      </a:lnTo>
                      <a:lnTo>
                        <a:pt x="915" y="153"/>
                      </a:lnTo>
                      <a:lnTo>
                        <a:pt x="918" y="155"/>
                      </a:lnTo>
                      <a:lnTo>
                        <a:pt x="919" y="157"/>
                      </a:lnTo>
                      <a:lnTo>
                        <a:pt x="921" y="159"/>
                      </a:lnTo>
                      <a:lnTo>
                        <a:pt x="922" y="161"/>
                      </a:lnTo>
                      <a:lnTo>
                        <a:pt x="923" y="163"/>
                      </a:lnTo>
                      <a:lnTo>
                        <a:pt x="924" y="165"/>
                      </a:lnTo>
                      <a:lnTo>
                        <a:pt x="925" y="167"/>
                      </a:lnTo>
                      <a:lnTo>
                        <a:pt x="925" y="169"/>
                      </a:lnTo>
                      <a:lnTo>
                        <a:pt x="925" y="171"/>
                      </a:lnTo>
                      <a:lnTo>
                        <a:pt x="924" y="173"/>
                      </a:lnTo>
                      <a:lnTo>
                        <a:pt x="923" y="175"/>
                      </a:lnTo>
                      <a:lnTo>
                        <a:pt x="922" y="177"/>
                      </a:lnTo>
                      <a:lnTo>
                        <a:pt x="920" y="178"/>
                      </a:lnTo>
                      <a:lnTo>
                        <a:pt x="918" y="180"/>
                      </a:lnTo>
                      <a:lnTo>
                        <a:pt x="913" y="183"/>
                      </a:lnTo>
                      <a:lnTo>
                        <a:pt x="909" y="186"/>
                      </a:lnTo>
                      <a:lnTo>
                        <a:pt x="904" y="190"/>
                      </a:lnTo>
                      <a:lnTo>
                        <a:pt x="900" y="194"/>
                      </a:lnTo>
                      <a:lnTo>
                        <a:pt x="898" y="196"/>
                      </a:lnTo>
                      <a:lnTo>
                        <a:pt x="897" y="198"/>
                      </a:lnTo>
                      <a:lnTo>
                        <a:pt x="895" y="199"/>
                      </a:lnTo>
                      <a:lnTo>
                        <a:pt x="894" y="201"/>
                      </a:lnTo>
                      <a:lnTo>
                        <a:pt x="893" y="203"/>
                      </a:lnTo>
                      <a:lnTo>
                        <a:pt x="892" y="205"/>
                      </a:lnTo>
                      <a:lnTo>
                        <a:pt x="891" y="207"/>
                      </a:lnTo>
                      <a:lnTo>
                        <a:pt x="891" y="208"/>
                      </a:lnTo>
                      <a:lnTo>
                        <a:pt x="891" y="213"/>
                      </a:lnTo>
                      <a:lnTo>
                        <a:pt x="891" y="217"/>
                      </a:lnTo>
                      <a:lnTo>
                        <a:pt x="890" y="218"/>
                      </a:lnTo>
                      <a:lnTo>
                        <a:pt x="890" y="220"/>
                      </a:lnTo>
                      <a:lnTo>
                        <a:pt x="889" y="221"/>
                      </a:lnTo>
                      <a:lnTo>
                        <a:pt x="889" y="222"/>
                      </a:lnTo>
                      <a:lnTo>
                        <a:pt x="888" y="223"/>
                      </a:lnTo>
                      <a:lnTo>
                        <a:pt x="887" y="224"/>
                      </a:lnTo>
                      <a:lnTo>
                        <a:pt x="887" y="225"/>
                      </a:lnTo>
                      <a:lnTo>
                        <a:pt x="886" y="226"/>
                      </a:lnTo>
                      <a:lnTo>
                        <a:pt x="885" y="227"/>
                      </a:lnTo>
                      <a:lnTo>
                        <a:pt x="883" y="227"/>
                      </a:lnTo>
                      <a:lnTo>
                        <a:pt x="879" y="228"/>
                      </a:lnTo>
                      <a:lnTo>
                        <a:pt x="876" y="229"/>
                      </a:lnTo>
                      <a:lnTo>
                        <a:pt x="874" y="229"/>
                      </a:lnTo>
                      <a:lnTo>
                        <a:pt x="873" y="230"/>
                      </a:lnTo>
                      <a:lnTo>
                        <a:pt x="872" y="231"/>
                      </a:lnTo>
                      <a:lnTo>
                        <a:pt x="871" y="232"/>
                      </a:lnTo>
                      <a:lnTo>
                        <a:pt x="868" y="238"/>
                      </a:lnTo>
                      <a:lnTo>
                        <a:pt x="865" y="243"/>
                      </a:lnTo>
                      <a:lnTo>
                        <a:pt x="863" y="247"/>
                      </a:lnTo>
                      <a:lnTo>
                        <a:pt x="862" y="252"/>
                      </a:lnTo>
                      <a:lnTo>
                        <a:pt x="861" y="255"/>
                      </a:lnTo>
                      <a:lnTo>
                        <a:pt x="861" y="259"/>
                      </a:lnTo>
                      <a:lnTo>
                        <a:pt x="861" y="262"/>
                      </a:lnTo>
                      <a:lnTo>
                        <a:pt x="861" y="264"/>
                      </a:lnTo>
                      <a:lnTo>
                        <a:pt x="862" y="267"/>
                      </a:lnTo>
                      <a:lnTo>
                        <a:pt x="862" y="269"/>
                      </a:lnTo>
                      <a:lnTo>
                        <a:pt x="863" y="271"/>
                      </a:lnTo>
                      <a:lnTo>
                        <a:pt x="865" y="272"/>
                      </a:lnTo>
                      <a:lnTo>
                        <a:pt x="867" y="275"/>
                      </a:lnTo>
                      <a:lnTo>
                        <a:pt x="869" y="278"/>
                      </a:lnTo>
                      <a:lnTo>
                        <a:pt x="870" y="280"/>
                      </a:lnTo>
                      <a:lnTo>
                        <a:pt x="871" y="282"/>
                      </a:lnTo>
                      <a:lnTo>
                        <a:pt x="872" y="285"/>
                      </a:lnTo>
                      <a:lnTo>
                        <a:pt x="873" y="287"/>
                      </a:lnTo>
                      <a:lnTo>
                        <a:pt x="876" y="290"/>
                      </a:lnTo>
                      <a:lnTo>
                        <a:pt x="879" y="294"/>
                      </a:lnTo>
                      <a:lnTo>
                        <a:pt x="882" y="297"/>
                      </a:lnTo>
                      <a:lnTo>
                        <a:pt x="885" y="301"/>
                      </a:lnTo>
                      <a:lnTo>
                        <a:pt x="887" y="304"/>
                      </a:lnTo>
                      <a:lnTo>
                        <a:pt x="890" y="307"/>
                      </a:lnTo>
                      <a:lnTo>
                        <a:pt x="891" y="310"/>
                      </a:lnTo>
                      <a:lnTo>
                        <a:pt x="892" y="313"/>
                      </a:lnTo>
                      <a:lnTo>
                        <a:pt x="892" y="314"/>
                      </a:lnTo>
                      <a:lnTo>
                        <a:pt x="891" y="315"/>
                      </a:lnTo>
                      <a:lnTo>
                        <a:pt x="891" y="317"/>
                      </a:lnTo>
                      <a:lnTo>
                        <a:pt x="890" y="318"/>
                      </a:lnTo>
                      <a:lnTo>
                        <a:pt x="890" y="320"/>
                      </a:lnTo>
                      <a:lnTo>
                        <a:pt x="889" y="323"/>
                      </a:lnTo>
                      <a:lnTo>
                        <a:pt x="886" y="321"/>
                      </a:lnTo>
                      <a:lnTo>
                        <a:pt x="881" y="318"/>
                      </a:lnTo>
                      <a:lnTo>
                        <a:pt x="878" y="317"/>
                      </a:lnTo>
                      <a:lnTo>
                        <a:pt x="875" y="315"/>
                      </a:lnTo>
                      <a:lnTo>
                        <a:pt x="873" y="315"/>
                      </a:lnTo>
                      <a:lnTo>
                        <a:pt x="872" y="314"/>
                      </a:lnTo>
                      <a:lnTo>
                        <a:pt x="871" y="314"/>
                      </a:lnTo>
                      <a:lnTo>
                        <a:pt x="870" y="314"/>
                      </a:lnTo>
                      <a:lnTo>
                        <a:pt x="867" y="315"/>
                      </a:lnTo>
                      <a:lnTo>
                        <a:pt x="865" y="316"/>
                      </a:lnTo>
                      <a:lnTo>
                        <a:pt x="863" y="317"/>
                      </a:lnTo>
                      <a:lnTo>
                        <a:pt x="862" y="317"/>
                      </a:lnTo>
                      <a:lnTo>
                        <a:pt x="858" y="318"/>
                      </a:lnTo>
                      <a:lnTo>
                        <a:pt x="854" y="318"/>
                      </a:lnTo>
                      <a:lnTo>
                        <a:pt x="850" y="318"/>
                      </a:lnTo>
                      <a:lnTo>
                        <a:pt x="847" y="318"/>
                      </a:lnTo>
                      <a:lnTo>
                        <a:pt x="843" y="318"/>
                      </a:lnTo>
                      <a:lnTo>
                        <a:pt x="838" y="319"/>
                      </a:lnTo>
                      <a:lnTo>
                        <a:pt x="837" y="319"/>
                      </a:lnTo>
                      <a:lnTo>
                        <a:pt x="836" y="320"/>
                      </a:lnTo>
                      <a:lnTo>
                        <a:pt x="835" y="320"/>
                      </a:lnTo>
                      <a:lnTo>
                        <a:pt x="835" y="321"/>
                      </a:lnTo>
                      <a:lnTo>
                        <a:pt x="834" y="321"/>
                      </a:lnTo>
                      <a:lnTo>
                        <a:pt x="835" y="322"/>
                      </a:lnTo>
                      <a:lnTo>
                        <a:pt x="835" y="323"/>
                      </a:lnTo>
                      <a:lnTo>
                        <a:pt x="836" y="325"/>
                      </a:lnTo>
                      <a:lnTo>
                        <a:pt x="837" y="327"/>
                      </a:lnTo>
                      <a:lnTo>
                        <a:pt x="838" y="328"/>
                      </a:lnTo>
                      <a:lnTo>
                        <a:pt x="838" y="329"/>
                      </a:lnTo>
                      <a:lnTo>
                        <a:pt x="839" y="329"/>
                      </a:lnTo>
                      <a:lnTo>
                        <a:pt x="839" y="330"/>
                      </a:lnTo>
                      <a:lnTo>
                        <a:pt x="839" y="332"/>
                      </a:lnTo>
                      <a:lnTo>
                        <a:pt x="838" y="333"/>
                      </a:lnTo>
                      <a:lnTo>
                        <a:pt x="838" y="334"/>
                      </a:lnTo>
                      <a:lnTo>
                        <a:pt x="838" y="335"/>
                      </a:lnTo>
                      <a:lnTo>
                        <a:pt x="837" y="335"/>
                      </a:lnTo>
                      <a:lnTo>
                        <a:pt x="836" y="335"/>
                      </a:lnTo>
                      <a:lnTo>
                        <a:pt x="834" y="335"/>
                      </a:lnTo>
                      <a:lnTo>
                        <a:pt x="831" y="334"/>
                      </a:lnTo>
                      <a:lnTo>
                        <a:pt x="827" y="333"/>
                      </a:lnTo>
                      <a:lnTo>
                        <a:pt x="826" y="333"/>
                      </a:lnTo>
                      <a:lnTo>
                        <a:pt x="825" y="334"/>
                      </a:lnTo>
                      <a:lnTo>
                        <a:pt x="823" y="335"/>
                      </a:lnTo>
                      <a:lnTo>
                        <a:pt x="822" y="336"/>
                      </a:lnTo>
                      <a:lnTo>
                        <a:pt x="820" y="337"/>
                      </a:lnTo>
                      <a:lnTo>
                        <a:pt x="819" y="338"/>
                      </a:lnTo>
                      <a:lnTo>
                        <a:pt x="817" y="340"/>
                      </a:lnTo>
                      <a:lnTo>
                        <a:pt x="816" y="341"/>
                      </a:lnTo>
                      <a:lnTo>
                        <a:pt x="814" y="343"/>
                      </a:lnTo>
                      <a:lnTo>
                        <a:pt x="813" y="344"/>
                      </a:lnTo>
                      <a:lnTo>
                        <a:pt x="812" y="346"/>
                      </a:lnTo>
                      <a:lnTo>
                        <a:pt x="812" y="348"/>
                      </a:lnTo>
                      <a:lnTo>
                        <a:pt x="811" y="349"/>
                      </a:lnTo>
                      <a:lnTo>
                        <a:pt x="811" y="350"/>
                      </a:lnTo>
                      <a:lnTo>
                        <a:pt x="811" y="351"/>
                      </a:lnTo>
                      <a:lnTo>
                        <a:pt x="811" y="352"/>
                      </a:lnTo>
                      <a:lnTo>
                        <a:pt x="812" y="352"/>
                      </a:lnTo>
                      <a:lnTo>
                        <a:pt x="812" y="353"/>
                      </a:lnTo>
                      <a:lnTo>
                        <a:pt x="815" y="355"/>
                      </a:lnTo>
                      <a:lnTo>
                        <a:pt x="817" y="357"/>
                      </a:lnTo>
                      <a:lnTo>
                        <a:pt x="819" y="358"/>
                      </a:lnTo>
                      <a:lnTo>
                        <a:pt x="820" y="360"/>
                      </a:lnTo>
                      <a:lnTo>
                        <a:pt x="821" y="362"/>
                      </a:lnTo>
                      <a:lnTo>
                        <a:pt x="821" y="364"/>
                      </a:lnTo>
                      <a:lnTo>
                        <a:pt x="822" y="366"/>
                      </a:lnTo>
                      <a:lnTo>
                        <a:pt x="822" y="367"/>
                      </a:lnTo>
                      <a:lnTo>
                        <a:pt x="822" y="371"/>
                      </a:lnTo>
                      <a:lnTo>
                        <a:pt x="823" y="374"/>
                      </a:lnTo>
                      <a:lnTo>
                        <a:pt x="823" y="375"/>
                      </a:lnTo>
                      <a:lnTo>
                        <a:pt x="824" y="377"/>
                      </a:lnTo>
                      <a:lnTo>
                        <a:pt x="825" y="379"/>
                      </a:lnTo>
                      <a:lnTo>
                        <a:pt x="826" y="380"/>
                      </a:lnTo>
                      <a:lnTo>
                        <a:pt x="828" y="383"/>
                      </a:lnTo>
                      <a:lnTo>
                        <a:pt x="830" y="385"/>
                      </a:lnTo>
                      <a:lnTo>
                        <a:pt x="830" y="386"/>
                      </a:lnTo>
                      <a:lnTo>
                        <a:pt x="831" y="387"/>
                      </a:lnTo>
                      <a:lnTo>
                        <a:pt x="831" y="388"/>
                      </a:lnTo>
                      <a:lnTo>
                        <a:pt x="830" y="389"/>
                      </a:lnTo>
                      <a:lnTo>
                        <a:pt x="829" y="389"/>
                      </a:lnTo>
                      <a:lnTo>
                        <a:pt x="828" y="390"/>
                      </a:lnTo>
                      <a:lnTo>
                        <a:pt x="826" y="390"/>
                      </a:lnTo>
                      <a:lnTo>
                        <a:pt x="822" y="390"/>
                      </a:lnTo>
                      <a:lnTo>
                        <a:pt x="818" y="390"/>
                      </a:lnTo>
                      <a:lnTo>
                        <a:pt x="815" y="390"/>
                      </a:lnTo>
                      <a:lnTo>
                        <a:pt x="813" y="390"/>
                      </a:lnTo>
                      <a:lnTo>
                        <a:pt x="811" y="390"/>
                      </a:lnTo>
                      <a:lnTo>
                        <a:pt x="809" y="391"/>
                      </a:lnTo>
                      <a:lnTo>
                        <a:pt x="807" y="391"/>
                      </a:lnTo>
                      <a:lnTo>
                        <a:pt x="806" y="391"/>
                      </a:lnTo>
                      <a:lnTo>
                        <a:pt x="805" y="391"/>
                      </a:lnTo>
                      <a:lnTo>
                        <a:pt x="805" y="392"/>
                      </a:lnTo>
                      <a:lnTo>
                        <a:pt x="805" y="393"/>
                      </a:lnTo>
                      <a:lnTo>
                        <a:pt x="806" y="394"/>
                      </a:lnTo>
                      <a:lnTo>
                        <a:pt x="807" y="395"/>
                      </a:lnTo>
                      <a:lnTo>
                        <a:pt x="808" y="396"/>
                      </a:lnTo>
                      <a:lnTo>
                        <a:pt x="812" y="398"/>
                      </a:lnTo>
                      <a:lnTo>
                        <a:pt x="815" y="400"/>
                      </a:lnTo>
                      <a:lnTo>
                        <a:pt x="816" y="401"/>
                      </a:lnTo>
                      <a:lnTo>
                        <a:pt x="817" y="403"/>
                      </a:lnTo>
                      <a:lnTo>
                        <a:pt x="817" y="404"/>
                      </a:lnTo>
                      <a:lnTo>
                        <a:pt x="817" y="405"/>
                      </a:lnTo>
                      <a:lnTo>
                        <a:pt x="817" y="407"/>
                      </a:lnTo>
                      <a:lnTo>
                        <a:pt x="817" y="409"/>
                      </a:lnTo>
                      <a:lnTo>
                        <a:pt x="818" y="410"/>
                      </a:lnTo>
                      <a:lnTo>
                        <a:pt x="818" y="412"/>
                      </a:lnTo>
                      <a:lnTo>
                        <a:pt x="819" y="413"/>
                      </a:lnTo>
                      <a:lnTo>
                        <a:pt x="820" y="414"/>
                      </a:lnTo>
                      <a:lnTo>
                        <a:pt x="821" y="415"/>
                      </a:lnTo>
                      <a:lnTo>
                        <a:pt x="822" y="416"/>
                      </a:lnTo>
                      <a:lnTo>
                        <a:pt x="823" y="417"/>
                      </a:lnTo>
                      <a:lnTo>
                        <a:pt x="824" y="418"/>
                      </a:lnTo>
                      <a:lnTo>
                        <a:pt x="825" y="420"/>
                      </a:lnTo>
                      <a:lnTo>
                        <a:pt x="826" y="421"/>
                      </a:lnTo>
                      <a:lnTo>
                        <a:pt x="826" y="423"/>
                      </a:lnTo>
                      <a:lnTo>
                        <a:pt x="827" y="425"/>
                      </a:lnTo>
                      <a:lnTo>
                        <a:pt x="827" y="427"/>
                      </a:lnTo>
                      <a:lnTo>
                        <a:pt x="827" y="430"/>
                      </a:lnTo>
                      <a:lnTo>
                        <a:pt x="827" y="431"/>
                      </a:lnTo>
                      <a:lnTo>
                        <a:pt x="827" y="433"/>
                      </a:lnTo>
                      <a:lnTo>
                        <a:pt x="826" y="434"/>
                      </a:lnTo>
                      <a:lnTo>
                        <a:pt x="826" y="436"/>
                      </a:lnTo>
                      <a:lnTo>
                        <a:pt x="825" y="439"/>
                      </a:lnTo>
                      <a:lnTo>
                        <a:pt x="823" y="441"/>
                      </a:lnTo>
                      <a:lnTo>
                        <a:pt x="819" y="446"/>
                      </a:lnTo>
                      <a:lnTo>
                        <a:pt x="814" y="452"/>
                      </a:lnTo>
                      <a:lnTo>
                        <a:pt x="811" y="455"/>
                      </a:lnTo>
                      <a:lnTo>
                        <a:pt x="809" y="458"/>
                      </a:lnTo>
                      <a:lnTo>
                        <a:pt x="806" y="462"/>
                      </a:lnTo>
                      <a:lnTo>
                        <a:pt x="803" y="466"/>
                      </a:lnTo>
                      <a:lnTo>
                        <a:pt x="801" y="469"/>
                      </a:lnTo>
                      <a:lnTo>
                        <a:pt x="800" y="471"/>
                      </a:lnTo>
                      <a:lnTo>
                        <a:pt x="799" y="474"/>
                      </a:lnTo>
                      <a:lnTo>
                        <a:pt x="797" y="477"/>
                      </a:lnTo>
                      <a:lnTo>
                        <a:pt x="796" y="481"/>
                      </a:lnTo>
                      <a:lnTo>
                        <a:pt x="795" y="484"/>
                      </a:lnTo>
                      <a:lnTo>
                        <a:pt x="794" y="487"/>
                      </a:lnTo>
                      <a:lnTo>
                        <a:pt x="793" y="492"/>
                      </a:lnTo>
                      <a:lnTo>
                        <a:pt x="792" y="494"/>
                      </a:lnTo>
                      <a:lnTo>
                        <a:pt x="791" y="497"/>
                      </a:lnTo>
                      <a:lnTo>
                        <a:pt x="790" y="499"/>
                      </a:lnTo>
                      <a:lnTo>
                        <a:pt x="789" y="501"/>
                      </a:lnTo>
                      <a:lnTo>
                        <a:pt x="788" y="503"/>
                      </a:lnTo>
                      <a:lnTo>
                        <a:pt x="787" y="504"/>
                      </a:lnTo>
                      <a:lnTo>
                        <a:pt x="785" y="505"/>
                      </a:lnTo>
                      <a:lnTo>
                        <a:pt x="784" y="506"/>
                      </a:lnTo>
                      <a:lnTo>
                        <a:pt x="782" y="507"/>
                      </a:lnTo>
                      <a:lnTo>
                        <a:pt x="781" y="508"/>
                      </a:lnTo>
                      <a:lnTo>
                        <a:pt x="779" y="508"/>
                      </a:lnTo>
                      <a:lnTo>
                        <a:pt x="777" y="509"/>
                      </a:lnTo>
                      <a:lnTo>
                        <a:pt x="774" y="509"/>
                      </a:lnTo>
                      <a:lnTo>
                        <a:pt x="771" y="509"/>
                      </a:lnTo>
                      <a:lnTo>
                        <a:pt x="767" y="509"/>
                      </a:lnTo>
                      <a:lnTo>
                        <a:pt x="764" y="509"/>
                      </a:lnTo>
                      <a:lnTo>
                        <a:pt x="761" y="509"/>
                      </a:lnTo>
                      <a:lnTo>
                        <a:pt x="757" y="510"/>
                      </a:lnTo>
                      <a:lnTo>
                        <a:pt x="756" y="510"/>
                      </a:lnTo>
                      <a:lnTo>
                        <a:pt x="755" y="511"/>
                      </a:lnTo>
                      <a:lnTo>
                        <a:pt x="754" y="511"/>
                      </a:lnTo>
                      <a:lnTo>
                        <a:pt x="753" y="512"/>
                      </a:lnTo>
                      <a:lnTo>
                        <a:pt x="752" y="513"/>
                      </a:lnTo>
                      <a:lnTo>
                        <a:pt x="751" y="515"/>
                      </a:lnTo>
                      <a:lnTo>
                        <a:pt x="750" y="516"/>
                      </a:lnTo>
                      <a:lnTo>
                        <a:pt x="749" y="518"/>
                      </a:lnTo>
                      <a:lnTo>
                        <a:pt x="749" y="521"/>
                      </a:lnTo>
                      <a:lnTo>
                        <a:pt x="748" y="525"/>
                      </a:lnTo>
                      <a:lnTo>
                        <a:pt x="748" y="531"/>
                      </a:lnTo>
                      <a:lnTo>
                        <a:pt x="747" y="537"/>
                      </a:lnTo>
                      <a:lnTo>
                        <a:pt x="747" y="543"/>
                      </a:lnTo>
                      <a:lnTo>
                        <a:pt x="747" y="548"/>
                      </a:lnTo>
                      <a:lnTo>
                        <a:pt x="746" y="551"/>
                      </a:lnTo>
                      <a:lnTo>
                        <a:pt x="746" y="552"/>
                      </a:lnTo>
                      <a:lnTo>
                        <a:pt x="742" y="557"/>
                      </a:lnTo>
                      <a:lnTo>
                        <a:pt x="736" y="564"/>
                      </a:lnTo>
                      <a:lnTo>
                        <a:pt x="733" y="568"/>
                      </a:lnTo>
                      <a:lnTo>
                        <a:pt x="729" y="572"/>
                      </a:lnTo>
                      <a:lnTo>
                        <a:pt x="726" y="576"/>
                      </a:lnTo>
                      <a:lnTo>
                        <a:pt x="722" y="580"/>
                      </a:lnTo>
                      <a:lnTo>
                        <a:pt x="719" y="585"/>
                      </a:lnTo>
                      <a:lnTo>
                        <a:pt x="716" y="590"/>
                      </a:lnTo>
                      <a:lnTo>
                        <a:pt x="713" y="595"/>
                      </a:lnTo>
                      <a:lnTo>
                        <a:pt x="710" y="600"/>
                      </a:lnTo>
                      <a:lnTo>
                        <a:pt x="709" y="603"/>
                      </a:lnTo>
                      <a:lnTo>
                        <a:pt x="708" y="606"/>
                      </a:lnTo>
                      <a:lnTo>
                        <a:pt x="707" y="608"/>
                      </a:lnTo>
                      <a:lnTo>
                        <a:pt x="706" y="611"/>
                      </a:lnTo>
                      <a:lnTo>
                        <a:pt x="706" y="613"/>
                      </a:lnTo>
                      <a:lnTo>
                        <a:pt x="706" y="616"/>
                      </a:lnTo>
                      <a:lnTo>
                        <a:pt x="705" y="618"/>
                      </a:lnTo>
                      <a:lnTo>
                        <a:pt x="705" y="621"/>
                      </a:lnTo>
                      <a:lnTo>
                        <a:pt x="705" y="623"/>
                      </a:lnTo>
                      <a:lnTo>
                        <a:pt x="705" y="625"/>
                      </a:lnTo>
                      <a:lnTo>
                        <a:pt x="704" y="627"/>
                      </a:lnTo>
                      <a:lnTo>
                        <a:pt x="703" y="628"/>
                      </a:lnTo>
                      <a:lnTo>
                        <a:pt x="702" y="630"/>
                      </a:lnTo>
                      <a:lnTo>
                        <a:pt x="701" y="632"/>
                      </a:lnTo>
                      <a:lnTo>
                        <a:pt x="699" y="634"/>
                      </a:lnTo>
                      <a:lnTo>
                        <a:pt x="698" y="635"/>
                      </a:lnTo>
                      <a:lnTo>
                        <a:pt x="696" y="636"/>
                      </a:lnTo>
                      <a:lnTo>
                        <a:pt x="694" y="638"/>
                      </a:lnTo>
                      <a:lnTo>
                        <a:pt x="691" y="639"/>
                      </a:lnTo>
                      <a:lnTo>
                        <a:pt x="689" y="641"/>
                      </a:lnTo>
                      <a:lnTo>
                        <a:pt x="684" y="643"/>
                      </a:lnTo>
                      <a:lnTo>
                        <a:pt x="679" y="646"/>
                      </a:lnTo>
                      <a:lnTo>
                        <a:pt x="669" y="650"/>
                      </a:lnTo>
                      <a:lnTo>
                        <a:pt x="659" y="653"/>
                      </a:lnTo>
                      <a:lnTo>
                        <a:pt x="655" y="655"/>
                      </a:lnTo>
                      <a:lnTo>
                        <a:pt x="651" y="656"/>
                      </a:lnTo>
                      <a:lnTo>
                        <a:pt x="648" y="658"/>
                      </a:lnTo>
                      <a:lnTo>
                        <a:pt x="645" y="659"/>
                      </a:lnTo>
                      <a:lnTo>
                        <a:pt x="643" y="660"/>
                      </a:lnTo>
                      <a:lnTo>
                        <a:pt x="640" y="661"/>
                      </a:lnTo>
                      <a:lnTo>
                        <a:pt x="638" y="662"/>
                      </a:lnTo>
                      <a:lnTo>
                        <a:pt x="635" y="662"/>
                      </a:lnTo>
                      <a:lnTo>
                        <a:pt x="632" y="662"/>
                      </a:lnTo>
                      <a:lnTo>
                        <a:pt x="629" y="662"/>
                      </a:lnTo>
                      <a:lnTo>
                        <a:pt x="626" y="662"/>
                      </a:lnTo>
                      <a:lnTo>
                        <a:pt x="623" y="661"/>
                      </a:lnTo>
                      <a:lnTo>
                        <a:pt x="616" y="660"/>
                      </a:lnTo>
                      <a:lnTo>
                        <a:pt x="610" y="659"/>
                      </a:lnTo>
                      <a:lnTo>
                        <a:pt x="606" y="658"/>
                      </a:lnTo>
                      <a:lnTo>
                        <a:pt x="603" y="658"/>
                      </a:lnTo>
                      <a:lnTo>
                        <a:pt x="599" y="658"/>
                      </a:lnTo>
                      <a:lnTo>
                        <a:pt x="596" y="658"/>
                      </a:lnTo>
                      <a:lnTo>
                        <a:pt x="593" y="658"/>
                      </a:lnTo>
                      <a:lnTo>
                        <a:pt x="591" y="658"/>
                      </a:lnTo>
                      <a:lnTo>
                        <a:pt x="588" y="659"/>
                      </a:lnTo>
                      <a:lnTo>
                        <a:pt x="585" y="660"/>
                      </a:lnTo>
                      <a:lnTo>
                        <a:pt x="580" y="661"/>
                      </a:lnTo>
                      <a:lnTo>
                        <a:pt x="574" y="663"/>
                      </a:lnTo>
                      <a:lnTo>
                        <a:pt x="569" y="665"/>
                      </a:lnTo>
                      <a:lnTo>
                        <a:pt x="564" y="667"/>
                      </a:lnTo>
                      <a:lnTo>
                        <a:pt x="559" y="669"/>
                      </a:lnTo>
                      <a:lnTo>
                        <a:pt x="555" y="670"/>
                      </a:lnTo>
                      <a:lnTo>
                        <a:pt x="547" y="673"/>
                      </a:lnTo>
                      <a:lnTo>
                        <a:pt x="539" y="675"/>
                      </a:lnTo>
                      <a:lnTo>
                        <a:pt x="532" y="677"/>
                      </a:lnTo>
                      <a:lnTo>
                        <a:pt x="526" y="679"/>
                      </a:lnTo>
                      <a:lnTo>
                        <a:pt x="520" y="681"/>
                      </a:lnTo>
                      <a:lnTo>
                        <a:pt x="514" y="684"/>
                      </a:lnTo>
                      <a:lnTo>
                        <a:pt x="510" y="685"/>
                      </a:lnTo>
                      <a:lnTo>
                        <a:pt x="507" y="687"/>
                      </a:lnTo>
                      <a:lnTo>
                        <a:pt x="503" y="689"/>
                      </a:lnTo>
                      <a:lnTo>
                        <a:pt x="499" y="691"/>
                      </a:lnTo>
                      <a:lnTo>
                        <a:pt x="498" y="690"/>
                      </a:lnTo>
                      <a:lnTo>
                        <a:pt x="495" y="690"/>
                      </a:lnTo>
                      <a:lnTo>
                        <a:pt x="493" y="690"/>
                      </a:lnTo>
                      <a:lnTo>
                        <a:pt x="490" y="690"/>
                      </a:lnTo>
                      <a:lnTo>
                        <a:pt x="486" y="690"/>
                      </a:lnTo>
                      <a:lnTo>
                        <a:pt x="483" y="691"/>
                      </a:lnTo>
                      <a:lnTo>
                        <a:pt x="480" y="692"/>
                      </a:lnTo>
                      <a:lnTo>
                        <a:pt x="478" y="693"/>
                      </a:lnTo>
                      <a:lnTo>
                        <a:pt x="476" y="694"/>
                      </a:lnTo>
                      <a:lnTo>
                        <a:pt x="474" y="695"/>
                      </a:lnTo>
                      <a:lnTo>
                        <a:pt x="472" y="697"/>
                      </a:lnTo>
                      <a:lnTo>
                        <a:pt x="470" y="698"/>
                      </a:lnTo>
                      <a:lnTo>
                        <a:pt x="468" y="700"/>
                      </a:lnTo>
                      <a:lnTo>
                        <a:pt x="466" y="701"/>
                      </a:lnTo>
                      <a:lnTo>
                        <a:pt x="463" y="702"/>
                      </a:lnTo>
                      <a:lnTo>
                        <a:pt x="461" y="704"/>
                      </a:lnTo>
                      <a:lnTo>
                        <a:pt x="458" y="705"/>
                      </a:lnTo>
                      <a:lnTo>
                        <a:pt x="454" y="706"/>
                      </a:lnTo>
                      <a:lnTo>
                        <a:pt x="450" y="706"/>
                      </a:lnTo>
                      <a:lnTo>
                        <a:pt x="445" y="706"/>
                      </a:lnTo>
                      <a:lnTo>
                        <a:pt x="443" y="706"/>
                      </a:lnTo>
                      <a:lnTo>
                        <a:pt x="442" y="706"/>
                      </a:lnTo>
                      <a:lnTo>
                        <a:pt x="441" y="705"/>
                      </a:lnTo>
                      <a:lnTo>
                        <a:pt x="439" y="704"/>
                      </a:lnTo>
                      <a:lnTo>
                        <a:pt x="438" y="703"/>
                      </a:lnTo>
                      <a:lnTo>
                        <a:pt x="437" y="702"/>
                      </a:lnTo>
                      <a:lnTo>
                        <a:pt x="435" y="702"/>
                      </a:lnTo>
                      <a:lnTo>
                        <a:pt x="433" y="702"/>
                      </a:lnTo>
                      <a:lnTo>
                        <a:pt x="432" y="702"/>
                      </a:lnTo>
                      <a:lnTo>
                        <a:pt x="431" y="702"/>
                      </a:lnTo>
                      <a:lnTo>
                        <a:pt x="430" y="702"/>
                      </a:lnTo>
                      <a:lnTo>
                        <a:pt x="429" y="703"/>
                      </a:lnTo>
                      <a:lnTo>
                        <a:pt x="428" y="703"/>
                      </a:lnTo>
                      <a:lnTo>
                        <a:pt x="427" y="705"/>
                      </a:lnTo>
                      <a:lnTo>
                        <a:pt x="426" y="706"/>
                      </a:lnTo>
                      <a:lnTo>
                        <a:pt x="425" y="707"/>
                      </a:lnTo>
                      <a:lnTo>
                        <a:pt x="424" y="709"/>
                      </a:lnTo>
                      <a:lnTo>
                        <a:pt x="424" y="711"/>
                      </a:lnTo>
                      <a:lnTo>
                        <a:pt x="423" y="714"/>
                      </a:lnTo>
                      <a:lnTo>
                        <a:pt x="422" y="717"/>
                      </a:lnTo>
                      <a:lnTo>
                        <a:pt x="421" y="718"/>
                      </a:lnTo>
                      <a:lnTo>
                        <a:pt x="421" y="719"/>
                      </a:lnTo>
                      <a:lnTo>
                        <a:pt x="420" y="719"/>
                      </a:lnTo>
                      <a:lnTo>
                        <a:pt x="420" y="720"/>
                      </a:lnTo>
                      <a:lnTo>
                        <a:pt x="419" y="720"/>
                      </a:lnTo>
                      <a:lnTo>
                        <a:pt x="418" y="720"/>
                      </a:lnTo>
                      <a:lnTo>
                        <a:pt x="416" y="720"/>
                      </a:lnTo>
                      <a:lnTo>
                        <a:pt x="413" y="720"/>
                      </a:lnTo>
                      <a:lnTo>
                        <a:pt x="411" y="721"/>
                      </a:lnTo>
                      <a:lnTo>
                        <a:pt x="408" y="722"/>
                      </a:lnTo>
                      <a:lnTo>
                        <a:pt x="404" y="723"/>
                      </a:lnTo>
                      <a:lnTo>
                        <a:pt x="400" y="725"/>
                      </a:lnTo>
                      <a:lnTo>
                        <a:pt x="397" y="725"/>
                      </a:lnTo>
                      <a:lnTo>
                        <a:pt x="396" y="726"/>
                      </a:lnTo>
                      <a:lnTo>
                        <a:pt x="394" y="726"/>
                      </a:lnTo>
                      <a:lnTo>
                        <a:pt x="392" y="727"/>
                      </a:lnTo>
                      <a:lnTo>
                        <a:pt x="390" y="727"/>
                      </a:lnTo>
                      <a:lnTo>
                        <a:pt x="389" y="727"/>
                      </a:lnTo>
                      <a:lnTo>
                        <a:pt x="388" y="726"/>
                      </a:lnTo>
                      <a:lnTo>
                        <a:pt x="386" y="726"/>
                      </a:lnTo>
                      <a:lnTo>
                        <a:pt x="383" y="723"/>
                      </a:lnTo>
                      <a:lnTo>
                        <a:pt x="378" y="717"/>
                      </a:lnTo>
                      <a:lnTo>
                        <a:pt x="375" y="713"/>
                      </a:lnTo>
                      <a:lnTo>
                        <a:pt x="372" y="710"/>
                      </a:lnTo>
                      <a:lnTo>
                        <a:pt x="371" y="709"/>
                      </a:lnTo>
                      <a:lnTo>
                        <a:pt x="371" y="708"/>
                      </a:lnTo>
                      <a:lnTo>
                        <a:pt x="370" y="707"/>
                      </a:lnTo>
                      <a:lnTo>
                        <a:pt x="370" y="706"/>
                      </a:lnTo>
                      <a:lnTo>
                        <a:pt x="370" y="704"/>
                      </a:lnTo>
                      <a:lnTo>
                        <a:pt x="370" y="702"/>
                      </a:lnTo>
                      <a:lnTo>
                        <a:pt x="370" y="700"/>
                      </a:lnTo>
                      <a:lnTo>
                        <a:pt x="370" y="699"/>
                      </a:lnTo>
                      <a:lnTo>
                        <a:pt x="369" y="698"/>
                      </a:lnTo>
                      <a:lnTo>
                        <a:pt x="369" y="697"/>
                      </a:lnTo>
                      <a:lnTo>
                        <a:pt x="369" y="695"/>
                      </a:lnTo>
                      <a:lnTo>
                        <a:pt x="368" y="695"/>
                      </a:lnTo>
                      <a:lnTo>
                        <a:pt x="366" y="693"/>
                      </a:lnTo>
                      <a:lnTo>
                        <a:pt x="365" y="691"/>
                      </a:lnTo>
                      <a:lnTo>
                        <a:pt x="363" y="690"/>
                      </a:lnTo>
                      <a:lnTo>
                        <a:pt x="361" y="689"/>
                      </a:lnTo>
                      <a:lnTo>
                        <a:pt x="358" y="688"/>
                      </a:lnTo>
                      <a:lnTo>
                        <a:pt x="354" y="686"/>
                      </a:lnTo>
                      <a:lnTo>
                        <a:pt x="353" y="685"/>
                      </a:lnTo>
                      <a:lnTo>
                        <a:pt x="352" y="684"/>
                      </a:lnTo>
                      <a:lnTo>
                        <a:pt x="352" y="683"/>
                      </a:lnTo>
                      <a:lnTo>
                        <a:pt x="351" y="682"/>
                      </a:lnTo>
                      <a:lnTo>
                        <a:pt x="351" y="681"/>
                      </a:lnTo>
                      <a:lnTo>
                        <a:pt x="351" y="680"/>
                      </a:lnTo>
                      <a:lnTo>
                        <a:pt x="351" y="675"/>
                      </a:lnTo>
                      <a:lnTo>
                        <a:pt x="351" y="671"/>
                      </a:lnTo>
                      <a:lnTo>
                        <a:pt x="351" y="666"/>
                      </a:lnTo>
                      <a:lnTo>
                        <a:pt x="351" y="661"/>
                      </a:lnTo>
                      <a:lnTo>
                        <a:pt x="350" y="660"/>
                      </a:lnTo>
                      <a:lnTo>
                        <a:pt x="350" y="658"/>
                      </a:lnTo>
                      <a:lnTo>
                        <a:pt x="350" y="656"/>
                      </a:lnTo>
                      <a:lnTo>
                        <a:pt x="351" y="654"/>
                      </a:lnTo>
                      <a:lnTo>
                        <a:pt x="351" y="649"/>
                      </a:lnTo>
                      <a:lnTo>
                        <a:pt x="351" y="644"/>
                      </a:lnTo>
                      <a:lnTo>
                        <a:pt x="352" y="639"/>
                      </a:lnTo>
                      <a:lnTo>
                        <a:pt x="353" y="635"/>
                      </a:lnTo>
                      <a:lnTo>
                        <a:pt x="353" y="632"/>
                      </a:lnTo>
                      <a:lnTo>
                        <a:pt x="354" y="629"/>
                      </a:lnTo>
                      <a:lnTo>
                        <a:pt x="356" y="627"/>
                      </a:lnTo>
                      <a:lnTo>
                        <a:pt x="357" y="625"/>
                      </a:lnTo>
                      <a:lnTo>
                        <a:pt x="358" y="623"/>
                      </a:lnTo>
                      <a:lnTo>
                        <a:pt x="359" y="622"/>
                      </a:lnTo>
                      <a:lnTo>
                        <a:pt x="361" y="620"/>
                      </a:lnTo>
                      <a:lnTo>
                        <a:pt x="363" y="618"/>
                      </a:lnTo>
                      <a:lnTo>
                        <a:pt x="364" y="617"/>
                      </a:lnTo>
                      <a:lnTo>
                        <a:pt x="364" y="616"/>
                      </a:lnTo>
                      <a:lnTo>
                        <a:pt x="364" y="614"/>
                      </a:lnTo>
                      <a:lnTo>
                        <a:pt x="364" y="612"/>
                      </a:lnTo>
                      <a:lnTo>
                        <a:pt x="363" y="610"/>
                      </a:lnTo>
                      <a:lnTo>
                        <a:pt x="362" y="608"/>
                      </a:lnTo>
                      <a:lnTo>
                        <a:pt x="362" y="606"/>
                      </a:lnTo>
                      <a:lnTo>
                        <a:pt x="361" y="604"/>
                      </a:lnTo>
                      <a:lnTo>
                        <a:pt x="360" y="603"/>
                      </a:lnTo>
                      <a:lnTo>
                        <a:pt x="359" y="602"/>
                      </a:lnTo>
                      <a:lnTo>
                        <a:pt x="357" y="601"/>
                      </a:lnTo>
                      <a:lnTo>
                        <a:pt x="356" y="600"/>
                      </a:lnTo>
                      <a:lnTo>
                        <a:pt x="355" y="599"/>
                      </a:lnTo>
                      <a:lnTo>
                        <a:pt x="354" y="599"/>
                      </a:lnTo>
                      <a:lnTo>
                        <a:pt x="352" y="599"/>
                      </a:lnTo>
                      <a:lnTo>
                        <a:pt x="351" y="599"/>
                      </a:lnTo>
                      <a:lnTo>
                        <a:pt x="348" y="599"/>
                      </a:lnTo>
                      <a:lnTo>
                        <a:pt x="344" y="599"/>
                      </a:lnTo>
                      <a:lnTo>
                        <a:pt x="341" y="600"/>
                      </a:lnTo>
                      <a:lnTo>
                        <a:pt x="338" y="600"/>
                      </a:lnTo>
                      <a:lnTo>
                        <a:pt x="335" y="601"/>
                      </a:lnTo>
                      <a:lnTo>
                        <a:pt x="332" y="601"/>
                      </a:lnTo>
                      <a:lnTo>
                        <a:pt x="331" y="600"/>
                      </a:lnTo>
                      <a:lnTo>
                        <a:pt x="329" y="600"/>
                      </a:lnTo>
                      <a:lnTo>
                        <a:pt x="328" y="599"/>
                      </a:lnTo>
                      <a:lnTo>
                        <a:pt x="327" y="599"/>
                      </a:lnTo>
                      <a:lnTo>
                        <a:pt x="325" y="598"/>
                      </a:lnTo>
                      <a:lnTo>
                        <a:pt x="324" y="597"/>
                      </a:lnTo>
                      <a:lnTo>
                        <a:pt x="324" y="596"/>
                      </a:lnTo>
                      <a:lnTo>
                        <a:pt x="323" y="594"/>
                      </a:lnTo>
                      <a:lnTo>
                        <a:pt x="322" y="592"/>
                      </a:lnTo>
                      <a:lnTo>
                        <a:pt x="320" y="587"/>
                      </a:lnTo>
                      <a:lnTo>
                        <a:pt x="318" y="581"/>
                      </a:lnTo>
                      <a:lnTo>
                        <a:pt x="315" y="574"/>
                      </a:lnTo>
                      <a:lnTo>
                        <a:pt x="313" y="567"/>
                      </a:lnTo>
                      <a:lnTo>
                        <a:pt x="311" y="560"/>
                      </a:lnTo>
                      <a:lnTo>
                        <a:pt x="310" y="557"/>
                      </a:lnTo>
                      <a:lnTo>
                        <a:pt x="309" y="555"/>
                      </a:lnTo>
                      <a:lnTo>
                        <a:pt x="309" y="553"/>
                      </a:lnTo>
                      <a:lnTo>
                        <a:pt x="308" y="551"/>
                      </a:lnTo>
                      <a:lnTo>
                        <a:pt x="308" y="550"/>
                      </a:lnTo>
                      <a:lnTo>
                        <a:pt x="309" y="549"/>
                      </a:lnTo>
                      <a:lnTo>
                        <a:pt x="309" y="547"/>
                      </a:lnTo>
                      <a:lnTo>
                        <a:pt x="310" y="546"/>
                      </a:lnTo>
                      <a:lnTo>
                        <a:pt x="312" y="544"/>
                      </a:lnTo>
                      <a:lnTo>
                        <a:pt x="313" y="541"/>
                      </a:lnTo>
                      <a:lnTo>
                        <a:pt x="315" y="539"/>
                      </a:lnTo>
                      <a:lnTo>
                        <a:pt x="317" y="536"/>
                      </a:lnTo>
                      <a:lnTo>
                        <a:pt x="317" y="535"/>
                      </a:lnTo>
                      <a:lnTo>
                        <a:pt x="318" y="534"/>
                      </a:lnTo>
                      <a:lnTo>
                        <a:pt x="318" y="532"/>
                      </a:lnTo>
                      <a:lnTo>
                        <a:pt x="318" y="531"/>
                      </a:lnTo>
                      <a:lnTo>
                        <a:pt x="318" y="529"/>
                      </a:lnTo>
                      <a:lnTo>
                        <a:pt x="318" y="528"/>
                      </a:lnTo>
                      <a:lnTo>
                        <a:pt x="317" y="527"/>
                      </a:lnTo>
                      <a:lnTo>
                        <a:pt x="316" y="526"/>
                      </a:lnTo>
                      <a:lnTo>
                        <a:pt x="315" y="525"/>
                      </a:lnTo>
                      <a:lnTo>
                        <a:pt x="314" y="525"/>
                      </a:lnTo>
                      <a:lnTo>
                        <a:pt x="313" y="524"/>
                      </a:lnTo>
                      <a:lnTo>
                        <a:pt x="312" y="524"/>
                      </a:lnTo>
                      <a:lnTo>
                        <a:pt x="310" y="524"/>
                      </a:lnTo>
                      <a:lnTo>
                        <a:pt x="309" y="523"/>
                      </a:lnTo>
                      <a:lnTo>
                        <a:pt x="308" y="523"/>
                      </a:lnTo>
                      <a:lnTo>
                        <a:pt x="307" y="522"/>
                      </a:lnTo>
                      <a:lnTo>
                        <a:pt x="306" y="521"/>
                      </a:lnTo>
                      <a:lnTo>
                        <a:pt x="306" y="520"/>
                      </a:lnTo>
                      <a:lnTo>
                        <a:pt x="305" y="519"/>
                      </a:lnTo>
                      <a:lnTo>
                        <a:pt x="305" y="517"/>
                      </a:lnTo>
                      <a:lnTo>
                        <a:pt x="305" y="514"/>
                      </a:lnTo>
                      <a:lnTo>
                        <a:pt x="305" y="509"/>
                      </a:lnTo>
                      <a:lnTo>
                        <a:pt x="306" y="504"/>
                      </a:lnTo>
                      <a:lnTo>
                        <a:pt x="306" y="499"/>
                      </a:lnTo>
                      <a:lnTo>
                        <a:pt x="306" y="497"/>
                      </a:lnTo>
                      <a:lnTo>
                        <a:pt x="305" y="495"/>
                      </a:lnTo>
                      <a:lnTo>
                        <a:pt x="305" y="494"/>
                      </a:lnTo>
                      <a:lnTo>
                        <a:pt x="304" y="492"/>
                      </a:lnTo>
                      <a:lnTo>
                        <a:pt x="303" y="491"/>
                      </a:lnTo>
                      <a:lnTo>
                        <a:pt x="302" y="490"/>
                      </a:lnTo>
                      <a:lnTo>
                        <a:pt x="301" y="489"/>
                      </a:lnTo>
                      <a:lnTo>
                        <a:pt x="300" y="489"/>
                      </a:lnTo>
                      <a:lnTo>
                        <a:pt x="298" y="487"/>
                      </a:lnTo>
                      <a:lnTo>
                        <a:pt x="295" y="485"/>
                      </a:lnTo>
                      <a:lnTo>
                        <a:pt x="294" y="485"/>
                      </a:lnTo>
                      <a:lnTo>
                        <a:pt x="292" y="484"/>
                      </a:lnTo>
                      <a:lnTo>
                        <a:pt x="291" y="482"/>
                      </a:lnTo>
                      <a:lnTo>
                        <a:pt x="290" y="481"/>
                      </a:lnTo>
                      <a:lnTo>
                        <a:pt x="288" y="481"/>
                      </a:lnTo>
                      <a:lnTo>
                        <a:pt x="286" y="480"/>
                      </a:lnTo>
                      <a:lnTo>
                        <a:pt x="284" y="481"/>
                      </a:lnTo>
                      <a:lnTo>
                        <a:pt x="282" y="481"/>
                      </a:lnTo>
                      <a:lnTo>
                        <a:pt x="280" y="481"/>
                      </a:lnTo>
                      <a:lnTo>
                        <a:pt x="278" y="482"/>
                      </a:lnTo>
                      <a:lnTo>
                        <a:pt x="277" y="483"/>
                      </a:lnTo>
                      <a:lnTo>
                        <a:pt x="276" y="484"/>
                      </a:lnTo>
                      <a:lnTo>
                        <a:pt x="275" y="483"/>
                      </a:lnTo>
                      <a:lnTo>
                        <a:pt x="274" y="483"/>
                      </a:lnTo>
                      <a:lnTo>
                        <a:pt x="273" y="482"/>
                      </a:lnTo>
                      <a:lnTo>
                        <a:pt x="272" y="482"/>
                      </a:lnTo>
                      <a:lnTo>
                        <a:pt x="271" y="482"/>
                      </a:lnTo>
                      <a:lnTo>
                        <a:pt x="269" y="482"/>
                      </a:lnTo>
                      <a:lnTo>
                        <a:pt x="267" y="482"/>
                      </a:lnTo>
                      <a:lnTo>
                        <a:pt x="265" y="482"/>
                      </a:lnTo>
                      <a:lnTo>
                        <a:pt x="263" y="482"/>
                      </a:lnTo>
                      <a:lnTo>
                        <a:pt x="260" y="482"/>
                      </a:lnTo>
                      <a:lnTo>
                        <a:pt x="258" y="487"/>
                      </a:lnTo>
                      <a:lnTo>
                        <a:pt x="257" y="491"/>
                      </a:lnTo>
                      <a:lnTo>
                        <a:pt x="256" y="492"/>
                      </a:lnTo>
                      <a:lnTo>
                        <a:pt x="255" y="492"/>
                      </a:lnTo>
                      <a:lnTo>
                        <a:pt x="254" y="493"/>
                      </a:lnTo>
                      <a:lnTo>
                        <a:pt x="252" y="493"/>
                      </a:lnTo>
                      <a:lnTo>
                        <a:pt x="250" y="493"/>
                      </a:lnTo>
                      <a:lnTo>
                        <a:pt x="247" y="493"/>
                      </a:lnTo>
                      <a:lnTo>
                        <a:pt x="245" y="493"/>
                      </a:lnTo>
                      <a:lnTo>
                        <a:pt x="242" y="494"/>
                      </a:lnTo>
                      <a:lnTo>
                        <a:pt x="241" y="494"/>
                      </a:lnTo>
                      <a:lnTo>
                        <a:pt x="238" y="494"/>
                      </a:lnTo>
                      <a:lnTo>
                        <a:pt x="237" y="494"/>
                      </a:lnTo>
                      <a:lnTo>
                        <a:pt x="233" y="493"/>
                      </a:lnTo>
                      <a:lnTo>
                        <a:pt x="229" y="492"/>
                      </a:lnTo>
                      <a:lnTo>
                        <a:pt x="225" y="491"/>
                      </a:lnTo>
                      <a:lnTo>
                        <a:pt x="221" y="491"/>
                      </a:lnTo>
                      <a:lnTo>
                        <a:pt x="219" y="491"/>
                      </a:lnTo>
                      <a:lnTo>
                        <a:pt x="217" y="491"/>
                      </a:lnTo>
                      <a:lnTo>
                        <a:pt x="214" y="491"/>
                      </a:lnTo>
                      <a:lnTo>
                        <a:pt x="212" y="492"/>
                      </a:lnTo>
                      <a:lnTo>
                        <a:pt x="208" y="493"/>
                      </a:lnTo>
                      <a:lnTo>
                        <a:pt x="204" y="493"/>
                      </a:lnTo>
                      <a:lnTo>
                        <a:pt x="201" y="494"/>
                      </a:lnTo>
                      <a:lnTo>
                        <a:pt x="197" y="494"/>
                      </a:lnTo>
                      <a:lnTo>
                        <a:pt x="194" y="494"/>
                      </a:lnTo>
                      <a:lnTo>
                        <a:pt x="190" y="495"/>
                      </a:lnTo>
                      <a:lnTo>
                        <a:pt x="186" y="495"/>
                      </a:lnTo>
                      <a:lnTo>
                        <a:pt x="181" y="496"/>
                      </a:lnTo>
                      <a:lnTo>
                        <a:pt x="179" y="497"/>
                      </a:lnTo>
                      <a:lnTo>
                        <a:pt x="178" y="498"/>
                      </a:lnTo>
                      <a:lnTo>
                        <a:pt x="176" y="499"/>
                      </a:lnTo>
                      <a:lnTo>
                        <a:pt x="175" y="500"/>
                      </a:lnTo>
                      <a:lnTo>
                        <a:pt x="175" y="501"/>
                      </a:lnTo>
                      <a:lnTo>
                        <a:pt x="174" y="502"/>
                      </a:lnTo>
                      <a:lnTo>
                        <a:pt x="174" y="503"/>
                      </a:lnTo>
                      <a:lnTo>
                        <a:pt x="174" y="504"/>
                      </a:lnTo>
                      <a:lnTo>
                        <a:pt x="174" y="507"/>
                      </a:lnTo>
                      <a:lnTo>
                        <a:pt x="174" y="509"/>
                      </a:lnTo>
                      <a:lnTo>
                        <a:pt x="175" y="510"/>
                      </a:lnTo>
                      <a:lnTo>
                        <a:pt x="174" y="512"/>
                      </a:lnTo>
                      <a:lnTo>
                        <a:pt x="173" y="512"/>
                      </a:lnTo>
                      <a:lnTo>
                        <a:pt x="173" y="511"/>
                      </a:lnTo>
                      <a:lnTo>
                        <a:pt x="173" y="510"/>
                      </a:lnTo>
                      <a:lnTo>
                        <a:pt x="172" y="509"/>
                      </a:lnTo>
                      <a:lnTo>
                        <a:pt x="172" y="508"/>
                      </a:lnTo>
                      <a:lnTo>
                        <a:pt x="171" y="507"/>
                      </a:lnTo>
                      <a:lnTo>
                        <a:pt x="170" y="506"/>
                      </a:lnTo>
                      <a:lnTo>
                        <a:pt x="168" y="504"/>
                      </a:lnTo>
                      <a:lnTo>
                        <a:pt x="166" y="503"/>
                      </a:lnTo>
                      <a:lnTo>
                        <a:pt x="164" y="503"/>
                      </a:lnTo>
                      <a:lnTo>
                        <a:pt x="161" y="502"/>
                      </a:lnTo>
                      <a:lnTo>
                        <a:pt x="160" y="502"/>
                      </a:lnTo>
                      <a:lnTo>
                        <a:pt x="159" y="501"/>
                      </a:lnTo>
                      <a:lnTo>
                        <a:pt x="158" y="502"/>
                      </a:lnTo>
                      <a:lnTo>
                        <a:pt x="157" y="502"/>
                      </a:lnTo>
                      <a:lnTo>
                        <a:pt x="155" y="503"/>
                      </a:lnTo>
                      <a:lnTo>
                        <a:pt x="153" y="504"/>
                      </a:lnTo>
                      <a:lnTo>
                        <a:pt x="152" y="506"/>
                      </a:lnTo>
                      <a:lnTo>
                        <a:pt x="150" y="507"/>
                      </a:lnTo>
                      <a:lnTo>
                        <a:pt x="149" y="507"/>
                      </a:lnTo>
                      <a:lnTo>
                        <a:pt x="148" y="507"/>
                      </a:lnTo>
                      <a:lnTo>
                        <a:pt x="147" y="507"/>
                      </a:lnTo>
                      <a:lnTo>
                        <a:pt x="146" y="506"/>
                      </a:lnTo>
                      <a:lnTo>
                        <a:pt x="145" y="505"/>
                      </a:lnTo>
                      <a:lnTo>
                        <a:pt x="144" y="503"/>
                      </a:lnTo>
                      <a:lnTo>
                        <a:pt x="143" y="502"/>
                      </a:lnTo>
                      <a:lnTo>
                        <a:pt x="142" y="501"/>
                      </a:lnTo>
                      <a:lnTo>
                        <a:pt x="141" y="499"/>
                      </a:lnTo>
                      <a:lnTo>
                        <a:pt x="141" y="497"/>
                      </a:lnTo>
                      <a:lnTo>
                        <a:pt x="141" y="495"/>
                      </a:lnTo>
                      <a:lnTo>
                        <a:pt x="141" y="493"/>
                      </a:lnTo>
                      <a:lnTo>
                        <a:pt x="141" y="489"/>
                      </a:lnTo>
                      <a:lnTo>
                        <a:pt x="140" y="485"/>
                      </a:lnTo>
                      <a:lnTo>
                        <a:pt x="140" y="483"/>
                      </a:lnTo>
                      <a:lnTo>
                        <a:pt x="139" y="481"/>
                      </a:lnTo>
                      <a:lnTo>
                        <a:pt x="138" y="478"/>
                      </a:lnTo>
                      <a:lnTo>
                        <a:pt x="136" y="476"/>
                      </a:lnTo>
                      <a:lnTo>
                        <a:pt x="135" y="476"/>
                      </a:lnTo>
                      <a:lnTo>
                        <a:pt x="132" y="477"/>
                      </a:lnTo>
                      <a:lnTo>
                        <a:pt x="130" y="477"/>
                      </a:lnTo>
                      <a:lnTo>
                        <a:pt x="127" y="477"/>
                      </a:lnTo>
                      <a:lnTo>
                        <a:pt x="122" y="477"/>
                      </a:lnTo>
                      <a:lnTo>
                        <a:pt x="116" y="477"/>
                      </a:lnTo>
                      <a:lnTo>
                        <a:pt x="110" y="477"/>
                      </a:lnTo>
                      <a:lnTo>
                        <a:pt x="105" y="477"/>
                      </a:lnTo>
                      <a:lnTo>
                        <a:pt x="100" y="477"/>
                      </a:lnTo>
                      <a:lnTo>
                        <a:pt x="97" y="477"/>
                      </a:lnTo>
                      <a:lnTo>
                        <a:pt x="95" y="477"/>
                      </a:lnTo>
                      <a:lnTo>
                        <a:pt x="91" y="476"/>
                      </a:lnTo>
                      <a:lnTo>
                        <a:pt x="87" y="476"/>
                      </a:lnTo>
                      <a:lnTo>
                        <a:pt x="82" y="475"/>
                      </a:lnTo>
                      <a:lnTo>
                        <a:pt x="77" y="475"/>
                      </a:lnTo>
                      <a:lnTo>
                        <a:pt x="73" y="474"/>
                      </a:lnTo>
                      <a:lnTo>
                        <a:pt x="69" y="473"/>
                      </a:lnTo>
                      <a:lnTo>
                        <a:pt x="65" y="473"/>
                      </a:lnTo>
                      <a:lnTo>
                        <a:pt x="62" y="472"/>
                      </a:lnTo>
                      <a:lnTo>
                        <a:pt x="59" y="472"/>
                      </a:lnTo>
                      <a:lnTo>
                        <a:pt x="56" y="471"/>
                      </a:lnTo>
                      <a:lnTo>
                        <a:pt x="54" y="470"/>
                      </a:lnTo>
                      <a:lnTo>
                        <a:pt x="50" y="468"/>
                      </a:lnTo>
                      <a:lnTo>
                        <a:pt x="44" y="463"/>
                      </a:lnTo>
                      <a:lnTo>
                        <a:pt x="43" y="463"/>
                      </a:lnTo>
                      <a:lnTo>
                        <a:pt x="42" y="463"/>
                      </a:lnTo>
                      <a:lnTo>
                        <a:pt x="41" y="463"/>
                      </a:lnTo>
                      <a:lnTo>
                        <a:pt x="40" y="464"/>
                      </a:lnTo>
                      <a:lnTo>
                        <a:pt x="37" y="467"/>
                      </a:lnTo>
                      <a:lnTo>
                        <a:pt x="33" y="471"/>
                      </a:lnTo>
                      <a:lnTo>
                        <a:pt x="31" y="473"/>
                      </a:lnTo>
                      <a:lnTo>
                        <a:pt x="28" y="475"/>
                      </a:lnTo>
                      <a:lnTo>
                        <a:pt x="25" y="477"/>
                      </a:lnTo>
                      <a:lnTo>
                        <a:pt x="21" y="480"/>
                      </a:lnTo>
                      <a:lnTo>
                        <a:pt x="17" y="482"/>
                      </a:lnTo>
                      <a:lnTo>
                        <a:pt x="12" y="484"/>
                      </a:lnTo>
                      <a:lnTo>
                        <a:pt x="6" y="486"/>
                      </a:lnTo>
                      <a:lnTo>
                        <a:pt x="0" y="488"/>
                      </a:lnTo>
                      <a:lnTo>
                        <a:pt x="0" y="482"/>
                      </a:lnTo>
                      <a:lnTo>
                        <a:pt x="0" y="476"/>
                      </a:lnTo>
                      <a:lnTo>
                        <a:pt x="0" y="471"/>
                      </a:lnTo>
                      <a:lnTo>
                        <a:pt x="0" y="467"/>
                      </a:lnTo>
                      <a:lnTo>
                        <a:pt x="1" y="463"/>
                      </a:lnTo>
                      <a:lnTo>
                        <a:pt x="1" y="459"/>
                      </a:lnTo>
                      <a:lnTo>
                        <a:pt x="2" y="456"/>
                      </a:lnTo>
                      <a:lnTo>
                        <a:pt x="3" y="453"/>
                      </a:lnTo>
                      <a:lnTo>
                        <a:pt x="4" y="448"/>
                      </a:lnTo>
                      <a:lnTo>
                        <a:pt x="6" y="444"/>
                      </a:lnTo>
                      <a:lnTo>
                        <a:pt x="6" y="442"/>
                      </a:lnTo>
                      <a:lnTo>
                        <a:pt x="6" y="440"/>
                      </a:lnTo>
                      <a:lnTo>
                        <a:pt x="7" y="437"/>
                      </a:lnTo>
                      <a:lnTo>
                        <a:pt x="7" y="435"/>
                      </a:lnTo>
                      <a:lnTo>
                        <a:pt x="8" y="431"/>
                      </a:lnTo>
                      <a:lnTo>
                        <a:pt x="9" y="428"/>
                      </a:lnTo>
                      <a:lnTo>
                        <a:pt x="11" y="425"/>
                      </a:lnTo>
                      <a:lnTo>
                        <a:pt x="12" y="423"/>
                      </a:lnTo>
                      <a:lnTo>
                        <a:pt x="13" y="421"/>
                      </a:lnTo>
                      <a:lnTo>
                        <a:pt x="14" y="419"/>
                      </a:lnTo>
                      <a:lnTo>
                        <a:pt x="16" y="417"/>
                      </a:lnTo>
                      <a:lnTo>
                        <a:pt x="17" y="416"/>
                      </a:lnTo>
                      <a:lnTo>
                        <a:pt x="18" y="414"/>
                      </a:lnTo>
                      <a:lnTo>
                        <a:pt x="19" y="413"/>
                      </a:lnTo>
                      <a:lnTo>
                        <a:pt x="21" y="413"/>
                      </a:lnTo>
                      <a:lnTo>
                        <a:pt x="22" y="412"/>
                      </a:lnTo>
                      <a:lnTo>
                        <a:pt x="24" y="411"/>
                      </a:lnTo>
                      <a:lnTo>
                        <a:pt x="26" y="410"/>
                      </a:lnTo>
                      <a:lnTo>
                        <a:pt x="30" y="410"/>
                      </a:lnTo>
                      <a:lnTo>
                        <a:pt x="34" y="409"/>
                      </a:lnTo>
                      <a:lnTo>
                        <a:pt x="35" y="408"/>
                      </a:lnTo>
                      <a:lnTo>
                        <a:pt x="36" y="408"/>
                      </a:lnTo>
                      <a:lnTo>
                        <a:pt x="37" y="407"/>
                      </a:lnTo>
                      <a:lnTo>
                        <a:pt x="38" y="406"/>
                      </a:lnTo>
                      <a:lnTo>
                        <a:pt x="39" y="405"/>
                      </a:lnTo>
                      <a:lnTo>
                        <a:pt x="40" y="404"/>
                      </a:lnTo>
                      <a:lnTo>
                        <a:pt x="41" y="403"/>
                      </a:lnTo>
                      <a:lnTo>
                        <a:pt x="42" y="401"/>
                      </a:lnTo>
                      <a:lnTo>
                        <a:pt x="48" y="381"/>
                      </a:lnTo>
                      <a:lnTo>
                        <a:pt x="50" y="378"/>
                      </a:lnTo>
                      <a:lnTo>
                        <a:pt x="53" y="376"/>
                      </a:lnTo>
                      <a:lnTo>
                        <a:pt x="55" y="375"/>
                      </a:lnTo>
                      <a:lnTo>
                        <a:pt x="58" y="373"/>
                      </a:lnTo>
                      <a:lnTo>
                        <a:pt x="60" y="372"/>
                      </a:lnTo>
                      <a:lnTo>
                        <a:pt x="62" y="371"/>
                      </a:lnTo>
                      <a:lnTo>
                        <a:pt x="65" y="371"/>
                      </a:lnTo>
                      <a:lnTo>
                        <a:pt x="67" y="370"/>
                      </a:lnTo>
                      <a:lnTo>
                        <a:pt x="71" y="370"/>
                      </a:lnTo>
                      <a:lnTo>
                        <a:pt x="74" y="369"/>
                      </a:lnTo>
                      <a:lnTo>
                        <a:pt x="77" y="369"/>
                      </a:lnTo>
                      <a:lnTo>
                        <a:pt x="79" y="369"/>
                      </a:lnTo>
                      <a:lnTo>
                        <a:pt x="84" y="369"/>
                      </a:lnTo>
                      <a:lnTo>
                        <a:pt x="88" y="369"/>
                      </a:lnTo>
                      <a:lnTo>
                        <a:pt x="93" y="368"/>
                      </a:lnTo>
                      <a:lnTo>
                        <a:pt x="97" y="368"/>
                      </a:lnTo>
                      <a:lnTo>
                        <a:pt x="102" y="367"/>
                      </a:lnTo>
                      <a:lnTo>
                        <a:pt x="106" y="365"/>
                      </a:lnTo>
                      <a:lnTo>
                        <a:pt x="108" y="364"/>
                      </a:lnTo>
                      <a:lnTo>
                        <a:pt x="109" y="363"/>
                      </a:lnTo>
                      <a:lnTo>
                        <a:pt x="111" y="362"/>
                      </a:lnTo>
                      <a:lnTo>
                        <a:pt x="112" y="361"/>
                      </a:lnTo>
                      <a:lnTo>
                        <a:pt x="115" y="359"/>
                      </a:lnTo>
                      <a:lnTo>
                        <a:pt x="117" y="357"/>
                      </a:lnTo>
                      <a:lnTo>
                        <a:pt x="119" y="357"/>
                      </a:lnTo>
                      <a:lnTo>
                        <a:pt x="119" y="356"/>
                      </a:lnTo>
                      <a:lnTo>
                        <a:pt x="120" y="356"/>
                      </a:lnTo>
                      <a:lnTo>
                        <a:pt x="121" y="357"/>
                      </a:lnTo>
                      <a:lnTo>
                        <a:pt x="123" y="357"/>
                      </a:lnTo>
                      <a:lnTo>
                        <a:pt x="124" y="358"/>
                      </a:lnTo>
                      <a:lnTo>
                        <a:pt x="125" y="359"/>
                      </a:lnTo>
                      <a:lnTo>
                        <a:pt x="127" y="362"/>
                      </a:lnTo>
                      <a:lnTo>
                        <a:pt x="129" y="364"/>
                      </a:lnTo>
                      <a:lnTo>
                        <a:pt x="130" y="365"/>
                      </a:lnTo>
                      <a:lnTo>
                        <a:pt x="131" y="366"/>
                      </a:lnTo>
                      <a:lnTo>
                        <a:pt x="132" y="367"/>
                      </a:lnTo>
                      <a:lnTo>
                        <a:pt x="133" y="367"/>
                      </a:lnTo>
                      <a:lnTo>
                        <a:pt x="135" y="367"/>
                      </a:lnTo>
                      <a:lnTo>
                        <a:pt x="136" y="366"/>
                      </a:lnTo>
                      <a:lnTo>
                        <a:pt x="137" y="366"/>
                      </a:lnTo>
                      <a:lnTo>
                        <a:pt x="138" y="365"/>
                      </a:lnTo>
                      <a:lnTo>
                        <a:pt x="139" y="364"/>
                      </a:lnTo>
                      <a:lnTo>
                        <a:pt x="140" y="363"/>
                      </a:lnTo>
                      <a:lnTo>
                        <a:pt x="141" y="362"/>
                      </a:lnTo>
                      <a:lnTo>
                        <a:pt x="141" y="360"/>
                      </a:lnTo>
                      <a:lnTo>
                        <a:pt x="143" y="357"/>
                      </a:lnTo>
                      <a:lnTo>
                        <a:pt x="144" y="355"/>
                      </a:lnTo>
                      <a:lnTo>
                        <a:pt x="145" y="353"/>
                      </a:lnTo>
                      <a:lnTo>
                        <a:pt x="145" y="352"/>
                      </a:lnTo>
                      <a:lnTo>
                        <a:pt x="146" y="351"/>
                      </a:lnTo>
                      <a:lnTo>
                        <a:pt x="147" y="350"/>
                      </a:lnTo>
                      <a:lnTo>
                        <a:pt x="149" y="348"/>
                      </a:lnTo>
                      <a:lnTo>
                        <a:pt x="150" y="347"/>
                      </a:lnTo>
                      <a:lnTo>
                        <a:pt x="152" y="346"/>
                      </a:lnTo>
                      <a:lnTo>
                        <a:pt x="154" y="345"/>
                      </a:lnTo>
                      <a:lnTo>
                        <a:pt x="156" y="345"/>
                      </a:lnTo>
                      <a:lnTo>
                        <a:pt x="158" y="344"/>
                      </a:lnTo>
                      <a:lnTo>
                        <a:pt x="160" y="344"/>
                      </a:lnTo>
                      <a:lnTo>
                        <a:pt x="162" y="344"/>
                      </a:lnTo>
                      <a:lnTo>
                        <a:pt x="170" y="344"/>
                      </a:lnTo>
                      <a:lnTo>
                        <a:pt x="174" y="344"/>
                      </a:lnTo>
                      <a:lnTo>
                        <a:pt x="180" y="344"/>
                      </a:lnTo>
                      <a:lnTo>
                        <a:pt x="184" y="344"/>
                      </a:lnTo>
                      <a:lnTo>
                        <a:pt x="189" y="344"/>
                      </a:lnTo>
                      <a:lnTo>
                        <a:pt x="193" y="344"/>
                      </a:lnTo>
                      <a:lnTo>
                        <a:pt x="198" y="344"/>
                      </a:lnTo>
                      <a:lnTo>
                        <a:pt x="204" y="343"/>
                      </a:lnTo>
                      <a:lnTo>
                        <a:pt x="211" y="343"/>
                      </a:lnTo>
                      <a:lnTo>
                        <a:pt x="220" y="343"/>
                      </a:lnTo>
                      <a:lnTo>
                        <a:pt x="223" y="343"/>
                      </a:lnTo>
                      <a:lnTo>
                        <a:pt x="225" y="343"/>
                      </a:lnTo>
                      <a:lnTo>
                        <a:pt x="228" y="344"/>
                      </a:lnTo>
                      <a:lnTo>
                        <a:pt x="230" y="344"/>
                      </a:lnTo>
                      <a:lnTo>
                        <a:pt x="234" y="346"/>
                      </a:lnTo>
                      <a:lnTo>
                        <a:pt x="237" y="347"/>
                      </a:lnTo>
                      <a:lnTo>
                        <a:pt x="241" y="349"/>
                      </a:lnTo>
                      <a:lnTo>
                        <a:pt x="245" y="351"/>
                      </a:lnTo>
                      <a:lnTo>
                        <a:pt x="247" y="351"/>
                      </a:lnTo>
                      <a:lnTo>
                        <a:pt x="249" y="352"/>
                      </a:lnTo>
                      <a:lnTo>
                        <a:pt x="252" y="352"/>
                      </a:lnTo>
                      <a:lnTo>
                        <a:pt x="255" y="352"/>
                      </a:lnTo>
                      <a:lnTo>
                        <a:pt x="257" y="352"/>
                      </a:lnTo>
                      <a:lnTo>
                        <a:pt x="259" y="352"/>
                      </a:lnTo>
                      <a:lnTo>
                        <a:pt x="261" y="352"/>
                      </a:lnTo>
                      <a:lnTo>
                        <a:pt x="263" y="351"/>
                      </a:lnTo>
                      <a:lnTo>
                        <a:pt x="266" y="350"/>
                      </a:lnTo>
                      <a:lnTo>
                        <a:pt x="269" y="349"/>
                      </a:lnTo>
                      <a:lnTo>
                        <a:pt x="271" y="347"/>
                      </a:lnTo>
                      <a:lnTo>
                        <a:pt x="273" y="346"/>
                      </a:lnTo>
                      <a:lnTo>
                        <a:pt x="275" y="344"/>
                      </a:lnTo>
                      <a:lnTo>
                        <a:pt x="277" y="342"/>
                      </a:lnTo>
                      <a:lnTo>
                        <a:pt x="279" y="338"/>
                      </a:lnTo>
                      <a:lnTo>
                        <a:pt x="282" y="335"/>
                      </a:lnTo>
                      <a:lnTo>
                        <a:pt x="284" y="333"/>
                      </a:lnTo>
                      <a:lnTo>
                        <a:pt x="285" y="332"/>
                      </a:lnTo>
                      <a:lnTo>
                        <a:pt x="287" y="331"/>
                      </a:lnTo>
                      <a:lnTo>
                        <a:pt x="290" y="330"/>
                      </a:lnTo>
                      <a:lnTo>
                        <a:pt x="292" y="329"/>
                      </a:lnTo>
                      <a:lnTo>
                        <a:pt x="294" y="328"/>
                      </a:lnTo>
                      <a:lnTo>
                        <a:pt x="296" y="328"/>
                      </a:lnTo>
                      <a:lnTo>
                        <a:pt x="298" y="327"/>
                      </a:lnTo>
                      <a:lnTo>
                        <a:pt x="299" y="326"/>
                      </a:lnTo>
                      <a:lnTo>
                        <a:pt x="301" y="325"/>
                      </a:lnTo>
                      <a:lnTo>
                        <a:pt x="302" y="324"/>
                      </a:lnTo>
                      <a:lnTo>
                        <a:pt x="303" y="323"/>
                      </a:lnTo>
                      <a:lnTo>
                        <a:pt x="304" y="322"/>
                      </a:lnTo>
                      <a:lnTo>
                        <a:pt x="304" y="321"/>
                      </a:lnTo>
                      <a:lnTo>
                        <a:pt x="305" y="320"/>
                      </a:lnTo>
                      <a:lnTo>
                        <a:pt x="305" y="319"/>
                      </a:lnTo>
                      <a:lnTo>
                        <a:pt x="306" y="317"/>
                      </a:lnTo>
                      <a:lnTo>
                        <a:pt x="306" y="314"/>
                      </a:lnTo>
                      <a:lnTo>
                        <a:pt x="305" y="312"/>
                      </a:lnTo>
                      <a:lnTo>
                        <a:pt x="305" y="310"/>
                      </a:lnTo>
                      <a:lnTo>
                        <a:pt x="304" y="308"/>
                      </a:lnTo>
                      <a:lnTo>
                        <a:pt x="303" y="306"/>
                      </a:lnTo>
                      <a:lnTo>
                        <a:pt x="302" y="303"/>
                      </a:lnTo>
                      <a:lnTo>
                        <a:pt x="302" y="302"/>
                      </a:lnTo>
                      <a:lnTo>
                        <a:pt x="302" y="300"/>
                      </a:lnTo>
                      <a:lnTo>
                        <a:pt x="302" y="298"/>
                      </a:lnTo>
                      <a:lnTo>
                        <a:pt x="302" y="297"/>
                      </a:lnTo>
                      <a:lnTo>
                        <a:pt x="303" y="295"/>
                      </a:lnTo>
                      <a:lnTo>
                        <a:pt x="304" y="292"/>
                      </a:lnTo>
                      <a:lnTo>
                        <a:pt x="306" y="289"/>
                      </a:lnTo>
                      <a:lnTo>
                        <a:pt x="306" y="287"/>
                      </a:lnTo>
                      <a:lnTo>
                        <a:pt x="307" y="286"/>
                      </a:lnTo>
                      <a:lnTo>
                        <a:pt x="307" y="284"/>
                      </a:lnTo>
                      <a:lnTo>
                        <a:pt x="308" y="282"/>
                      </a:lnTo>
                      <a:lnTo>
                        <a:pt x="308" y="280"/>
                      </a:lnTo>
                      <a:lnTo>
                        <a:pt x="307" y="279"/>
                      </a:lnTo>
                      <a:lnTo>
                        <a:pt x="307" y="277"/>
                      </a:lnTo>
                      <a:lnTo>
                        <a:pt x="306" y="275"/>
                      </a:lnTo>
                      <a:lnTo>
                        <a:pt x="306" y="274"/>
                      </a:lnTo>
                      <a:lnTo>
                        <a:pt x="305" y="274"/>
                      </a:lnTo>
                      <a:lnTo>
                        <a:pt x="305" y="273"/>
                      </a:lnTo>
                      <a:lnTo>
                        <a:pt x="304" y="273"/>
                      </a:lnTo>
                      <a:lnTo>
                        <a:pt x="303" y="273"/>
                      </a:lnTo>
                      <a:lnTo>
                        <a:pt x="301" y="273"/>
                      </a:lnTo>
                      <a:lnTo>
                        <a:pt x="297" y="273"/>
                      </a:lnTo>
                      <a:lnTo>
                        <a:pt x="293" y="273"/>
                      </a:lnTo>
                      <a:lnTo>
                        <a:pt x="291" y="272"/>
                      </a:lnTo>
                      <a:lnTo>
                        <a:pt x="289" y="272"/>
                      </a:lnTo>
                      <a:lnTo>
                        <a:pt x="288" y="272"/>
                      </a:lnTo>
                      <a:lnTo>
                        <a:pt x="288" y="271"/>
                      </a:lnTo>
                      <a:lnTo>
                        <a:pt x="287" y="271"/>
                      </a:lnTo>
                      <a:lnTo>
                        <a:pt x="287" y="270"/>
                      </a:lnTo>
                      <a:lnTo>
                        <a:pt x="286" y="269"/>
                      </a:lnTo>
                      <a:lnTo>
                        <a:pt x="286" y="268"/>
                      </a:lnTo>
                      <a:lnTo>
                        <a:pt x="285" y="267"/>
                      </a:lnTo>
                      <a:lnTo>
                        <a:pt x="285" y="266"/>
                      </a:lnTo>
                      <a:lnTo>
                        <a:pt x="286" y="264"/>
                      </a:lnTo>
                      <a:lnTo>
                        <a:pt x="286" y="263"/>
                      </a:lnTo>
                      <a:lnTo>
                        <a:pt x="286" y="261"/>
                      </a:lnTo>
                      <a:lnTo>
                        <a:pt x="288" y="259"/>
                      </a:lnTo>
                      <a:lnTo>
                        <a:pt x="290" y="257"/>
                      </a:lnTo>
                      <a:lnTo>
                        <a:pt x="292" y="255"/>
                      </a:lnTo>
                      <a:lnTo>
                        <a:pt x="294" y="253"/>
                      </a:lnTo>
                      <a:lnTo>
                        <a:pt x="298" y="249"/>
                      </a:lnTo>
                      <a:lnTo>
                        <a:pt x="302" y="246"/>
                      </a:lnTo>
                      <a:lnTo>
                        <a:pt x="305" y="244"/>
                      </a:lnTo>
                      <a:lnTo>
                        <a:pt x="306" y="242"/>
                      </a:lnTo>
                      <a:lnTo>
                        <a:pt x="308" y="240"/>
                      </a:lnTo>
                      <a:lnTo>
                        <a:pt x="310" y="237"/>
                      </a:lnTo>
                      <a:lnTo>
                        <a:pt x="311" y="234"/>
                      </a:lnTo>
                      <a:lnTo>
                        <a:pt x="312" y="231"/>
                      </a:lnTo>
                      <a:lnTo>
                        <a:pt x="313" y="228"/>
                      </a:lnTo>
                      <a:lnTo>
                        <a:pt x="314" y="224"/>
                      </a:lnTo>
                      <a:lnTo>
                        <a:pt x="314" y="221"/>
                      </a:lnTo>
                      <a:lnTo>
                        <a:pt x="314" y="219"/>
                      </a:lnTo>
                      <a:lnTo>
                        <a:pt x="314" y="217"/>
                      </a:lnTo>
                      <a:lnTo>
                        <a:pt x="313" y="214"/>
                      </a:lnTo>
                      <a:lnTo>
                        <a:pt x="313" y="213"/>
                      </a:lnTo>
                      <a:lnTo>
                        <a:pt x="312" y="211"/>
                      </a:lnTo>
                      <a:lnTo>
                        <a:pt x="312" y="209"/>
                      </a:lnTo>
                      <a:lnTo>
                        <a:pt x="311" y="208"/>
                      </a:lnTo>
                      <a:lnTo>
                        <a:pt x="310" y="205"/>
                      </a:lnTo>
                      <a:lnTo>
                        <a:pt x="308" y="202"/>
                      </a:lnTo>
                      <a:lnTo>
                        <a:pt x="306" y="200"/>
                      </a:lnTo>
                      <a:lnTo>
                        <a:pt x="304" y="199"/>
                      </a:lnTo>
                      <a:lnTo>
                        <a:pt x="300" y="196"/>
                      </a:lnTo>
                      <a:lnTo>
                        <a:pt x="297" y="193"/>
                      </a:lnTo>
                      <a:lnTo>
                        <a:pt x="296" y="191"/>
                      </a:lnTo>
                      <a:lnTo>
                        <a:pt x="294" y="190"/>
                      </a:lnTo>
                      <a:lnTo>
                        <a:pt x="294" y="189"/>
                      </a:lnTo>
                      <a:lnTo>
                        <a:pt x="294" y="188"/>
                      </a:lnTo>
                      <a:lnTo>
                        <a:pt x="293" y="187"/>
                      </a:lnTo>
                      <a:lnTo>
                        <a:pt x="293" y="186"/>
                      </a:lnTo>
                      <a:lnTo>
                        <a:pt x="293" y="184"/>
                      </a:lnTo>
                      <a:lnTo>
                        <a:pt x="294" y="182"/>
                      </a:lnTo>
                      <a:lnTo>
                        <a:pt x="295" y="181"/>
                      </a:lnTo>
                      <a:lnTo>
                        <a:pt x="295" y="179"/>
                      </a:lnTo>
                      <a:lnTo>
                        <a:pt x="297" y="176"/>
                      </a:lnTo>
                      <a:lnTo>
                        <a:pt x="300" y="174"/>
                      </a:lnTo>
                      <a:lnTo>
                        <a:pt x="301" y="172"/>
                      </a:lnTo>
                      <a:lnTo>
                        <a:pt x="302" y="170"/>
                      </a:lnTo>
                      <a:lnTo>
                        <a:pt x="303" y="169"/>
                      </a:lnTo>
                      <a:lnTo>
                        <a:pt x="304" y="167"/>
                      </a:lnTo>
                      <a:lnTo>
                        <a:pt x="304" y="164"/>
                      </a:lnTo>
                      <a:lnTo>
                        <a:pt x="305" y="162"/>
                      </a:lnTo>
                      <a:lnTo>
                        <a:pt x="305" y="159"/>
                      </a:lnTo>
                      <a:lnTo>
                        <a:pt x="304" y="156"/>
                      </a:lnTo>
                      <a:lnTo>
                        <a:pt x="304" y="153"/>
                      </a:lnTo>
                      <a:lnTo>
                        <a:pt x="304" y="151"/>
                      </a:lnTo>
                      <a:lnTo>
                        <a:pt x="304" y="150"/>
                      </a:lnTo>
                      <a:lnTo>
                        <a:pt x="304" y="148"/>
                      </a:lnTo>
                      <a:lnTo>
                        <a:pt x="305" y="147"/>
                      </a:lnTo>
                      <a:lnTo>
                        <a:pt x="305" y="146"/>
                      </a:lnTo>
                      <a:lnTo>
                        <a:pt x="306" y="145"/>
                      </a:lnTo>
                      <a:lnTo>
                        <a:pt x="307" y="144"/>
                      </a:lnTo>
                      <a:lnTo>
                        <a:pt x="308" y="143"/>
                      </a:lnTo>
                      <a:lnTo>
                        <a:pt x="309" y="142"/>
                      </a:lnTo>
                      <a:lnTo>
                        <a:pt x="311" y="142"/>
                      </a:lnTo>
                      <a:lnTo>
                        <a:pt x="312" y="142"/>
                      </a:lnTo>
                      <a:lnTo>
                        <a:pt x="315" y="141"/>
                      </a:lnTo>
                      <a:lnTo>
                        <a:pt x="318" y="141"/>
                      </a:lnTo>
                      <a:lnTo>
                        <a:pt x="325" y="140"/>
                      </a:lnTo>
                      <a:lnTo>
                        <a:pt x="332" y="139"/>
                      </a:lnTo>
                      <a:lnTo>
                        <a:pt x="333" y="139"/>
                      </a:lnTo>
                      <a:lnTo>
                        <a:pt x="334" y="139"/>
                      </a:lnTo>
                      <a:lnTo>
                        <a:pt x="336" y="138"/>
                      </a:lnTo>
                      <a:lnTo>
                        <a:pt x="337" y="138"/>
                      </a:lnTo>
                      <a:lnTo>
                        <a:pt x="338" y="137"/>
                      </a:lnTo>
                      <a:lnTo>
                        <a:pt x="339" y="136"/>
                      </a:lnTo>
                      <a:lnTo>
                        <a:pt x="339" y="135"/>
                      </a:lnTo>
                      <a:lnTo>
                        <a:pt x="340" y="134"/>
                      </a:lnTo>
                      <a:lnTo>
                        <a:pt x="341" y="132"/>
                      </a:lnTo>
                      <a:lnTo>
                        <a:pt x="341" y="130"/>
                      </a:lnTo>
                      <a:lnTo>
                        <a:pt x="341" y="127"/>
                      </a:lnTo>
                      <a:lnTo>
                        <a:pt x="341" y="125"/>
                      </a:lnTo>
                      <a:lnTo>
                        <a:pt x="341" y="123"/>
                      </a:lnTo>
                      <a:lnTo>
                        <a:pt x="341" y="121"/>
                      </a:lnTo>
                      <a:lnTo>
                        <a:pt x="340" y="119"/>
                      </a:lnTo>
                      <a:lnTo>
                        <a:pt x="339" y="117"/>
                      </a:lnTo>
                      <a:lnTo>
                        <a:pt x="338" y="114"/>
                      </a:lnTo>
                      <a:lnTo>
                        <a:pt x="337" y="110"/>
                      </a:lnTo>
                      <a:lnTo>
                        <a:pt x="336" y="109"/>
                      </a:lnTo>
                      <a:lnTo>
                        <a:pt x="336" y="107"/>
                      </a:lnTo>
                      <a:lnTo>
                        <a:pt x="335" y="105"/>
                      </a:lnTo>
                      <a:lnTo>
                        <a:pt x="335" y="104"/>
                      </a:lnTo>
                      <a:lnTo>
                        <a:pt x="335" y="102"/>
                      </a:lnTo>
                      <a:lnTo>
                        <a:pt x="335" y="101"/>
                      </a:lnTo>
                      <a:lnTo>
                        <a:pt x="336" y="99"/>
                      </a:lnTo>
                      <a:lnTo>
                        <a:pt x="336" y="98"/>
                      </a:lnTo>
                      <a:lnTo>
                        <a:pt x="337" y="96"/>
                      </a:lnTo>
                      <a:lnTo>
                        <a:pt x="338" y="94"/>
                      </a:lnTo>
                      <a:lnTo>
                        <a:pt x="339" y="92"/>
                      </a:lnTo>
                      <a:lnTo>
                        <a:pt x="340" y="90"/>
                      </a:lnTo>
                      <a:lnTo>
                        <a:pt x="341" y="89"/>
                      </a:lnTo>
                      <a:lnTo>
                        <a:pt x="341" y="88"/>
                      </a:lnTo>
                      <a:lnTo>
                        <a:pt x="341" y="87"/>
                      </a:lnTo>
                      <a:lnTo>
                        <a:pt x="341" y="86"/>
                      </a:lnTo>
                      <a:lnTo>
                        <a:pt x="341" y="83"/>
                      </a:lnTo>
                      <a:lnTo>
                        <a:pt x="340" y="79"/>
                      </a:lnTo>
                      <a:lnTo>
                        <a:pt x="339" y="75"/>
                      </a:lnTo>
                      <a:lnTo>
                        <a:pt x="338" y="72"/>
                      </a:lnTo>
                      <a:lnTo>
                        <a:pt x="340" y="70"/>
                      </a:lnTo>
                      <a:lnTo>
                        <a:pt x="341" y="68"/>
                      </a:lnTo>
                      <a:lnTo>
                        <a:pt x="342" y="67"/>
                      </a:lnTo>
                      <a:lnTo>
                        <a:pt x="344" y="66"/>
                      </a:lnTo>
                      <a:lnTo>
                        <a:pt x="345" y="65"/>
                      </a:lnTo>
                      <a:lnTo>
                        <a:pt x="346" y="65"/>
                      </a:lnTo>
                      <a:lnTo>
                        <a:pt x="348" y="64"/>
                      </a:lnTo>
                      <a:lnTo>
                        <a:pt x="351" y="64"/>
                      </a:lnTo>
                      <a:lnTo>
                        <a:pt x="355" y="65"/>
                      </a:lnTo>
                      <a:lnTo>
                        <a:pt x="360" y="67"/>
                      </a:lnTo>
                      <a:lnTo>
                        <a:pt x="361" y="67"/>
                      </a:lnTo>
                      <a:lnTo>
                        <a:pt x="362" y="67"/>
                      </a:lnTo>
                      <a:lnTo>
                        <a:pt x="364" y="67"/>
                      </a:lnTo>
                      <a:lnTo>
                        <a:pt x="365" y="67"/>
                      </a:lnTo>
                      <a:lnTo>
                        <a:pt x="366" y="67"/>
                      </a:lnTo>
                      <a:lnTo>
                        <a:pt x="366" y="66"/>
                      </a:lnTo>
                      <a:lnTo>
                        <a:pt x="367" y="65"/>
                      </a:lnTo>
                      <a:lnTo>
                        <a:pt x="368" y="64"/>
                      </a:lnTo>
                      <a:lnTo>
                        <a:pt x="368" y="62"/>
                      </a:lnTo>
                      <a:lnTo>
                        <a:pt x="368" y="58"/>
                      </a:lnTo>
                      <a:lnTo>
                        <a:pt x="368" y="53"/>
                      </a:lnTo>
                      <a:lnTo>
                        <a:pt x="367" y="47"/>
                      </a:lnTo>
                      <a:lnTo>
                        <a:pt x="368" y="46"/>
                      </a:lnTo>
                      <a:lnTo>
                        <a:pt x="368" y="44"/>
                      </a:lnTo>
                      <a:lnTo>
                        <a:pt x="369" y="42"/>
                      </a:lnTo>
                      <a:lnTo>
                        <a:pt x="370" y="41"/>
                      </a:lnTo>
                      <a:lnTo>
                        <a:pt x="372" y="40"/>
                      </a:lnTo>
                      <a:lnTo>
                        <a:pt x="373" y="39"/>
                      </a:lnTo>
                      <a:lnTo>
                        <a:pt x="375" y="38"/>
                      </a:lnTo>
                      <a:lnTo>
                        <a:pt x="376" y="38"/>
                      </a:lnTo>
                      <a:lnTo>
                        <a:pt x="377" y="38"/>
                      </a:lnTo>
                      <a:lnTo>
                        <a:pt x="378" y="38"/>
                      </a:lnTo>
                      <a:lnTo>
                        <a:pt x="379" y="38"/>
                      </a:lnTo>
                      <a:lnTo>
                        <a:pt x="380" y="39"/>
                      </a:lnTo>
                      <a:lnTo>
                        <a:pt x="381" y="39"/>
                      </a:lnTo>
                      <a:lnTo>
                        <a:pt x="382" y="41"/>
                      </a:lnTo>
                      <a:lnTo>
                        <a:pt x="384" y="43"/>
                      </a:lnTo>
                      <a:lnTo>
                        <a:pt x="386" y="47"/>
                      </a:lnTo>
                      <a:lnTo>
                        <a:pt x="387" y="48"/>
                      </a:lnTo>
                      <a:lnTo>
                        <a:pt x="388" y="50"/>
                      </a:lnTo>
                      <a:lnTo>
                        <a:pt x="390" y="51"/>
                      </a:lnTo>
                      <a:lnTo>
                        <a:pt x="391" y="53"/>
                      </a:lnTo>
                      <a:lnTo>
                        <a:pt x="393" y="54"/>
                      </a:lnTo>
                      <a:lnTo>
                        <a:pt x="396" y="54"/>
                      </a:lnTo>
                      <a:lnTo>
                        <a:pt x="397" y="55"/>
                      </a:lnTo>
                      <a:lnTo>
                        <a:pt x="398" y="55"/>
                      </a:lnTo>
                      <a:lnTo>
                        <a:pt x="400" y="55"/>
                      </a:lnTo>
                      <a:lnTo>
                        <a:pt x="401" y="55"/>
                      </a:lnTo>
                      <a:lnTo>
                        <a:pt x="404" y="55"/>
                      </a:lnTo>
                      <a:lnTo>
                        <a:pt x="407" y="54"/>
                      </a:lnTo>
                      <a:lnTo>
                        <a:pt x="409" y="53"/>
                      </a:lnTo>
                      <a:lnTo>
                        <a:pt x="412" y="52"/>
                      </a:lnTo>
                      <a:lnTo>
                        <a:pt x="412" y="54"/>
                      </a:lnTo>
                      <a:lnTo>
                        <a:pt x="412" y="56"/>
                      </a:lnTo>
                      <a:lnTo>
                        <a:pt x="413" y="58"/>
                      </a:lnTo>
                      <a:lnTo>
                        <a:pt x="414" y="60"/>
                      </a:lnTo>
                      <a:lnTo>
                        <a:pt x="415" y="61"/>
                      </a:lnTo>
                      <a:lnTo>
                        <a:pt x="415" y="63"/>
                      </a:lnTo>
                      <a:lnTo>
                        <a:pt x="415" y="65"/>
                      </a:lnTo>
                      <a:lnTo>
                        <a:pt x="414" y="66"/>
                      </a:lnTo>
                      <a:lnTo>
                        <a:pt x="414" y="67"/>
                      </a:lnTo>
                      <a:lnTo>
                        <a:pt x="413" y="69"/>
                      </a:lnTo>
                      <a:lnTo>
                        <a:pt x="413" y="70"/>
                      </a:lnTo>
                      <a:lnTo>
                        <a:pt x="412" y="72"/>
                      </a:lnTo>
                      <a:lnTo>
                        <a:pt x="412" y="73"/>
                      </a:lnTo>
                      <a:lnTo>
                        <a:pt x="411" y="74"/>
                      </a:lnTo>
                      <a:lnTo>
                        <a:pt x="411" y="76"/>
                      </a:lnTo>
                      <a:lnTo>
                        <a:pt x="411" y="77"/>
                      </a:lnTo>
                      <a:lnTo>
                        <a:pt x="412" y="78"/>
                      </a:lnTo>
                      <a:lnTo>
                        <a:pt x="413" y="79"/>
                      </a:lnTo>
                      <a:lnTo>
                        <a:pt x="414" y="79"/>
                      </a:lnTo>
                      <a:lnTo>
                        <a:pt x="415" y="79"/>
                      </a:lnTo>
                      <a:lnTo>
                        <a:pt x="416" y="79"/>
                      </a:lnTo>
                      <a:lnTo>
                        <a:pt x="419" y="78"/>
                      </a:lnTo>
                      <a:lnTo>
                        <a:pt x="422" y="77"/>
                      </a:lnTo>
                      <a:lnTo>
                        <a:pt x="426" y="75"/>
                      </a:lnTo>
                      <a:lnTo>
                        <a:pt x="431" y="72"/>
                      </a:lnTo>
                      <a:lnTo>
                        <a:pt x="435" y="68"/>
                      </a:lnTo>
                      <a:lnTo>
                        <a:pt x="438" y="66"/>
                      </a:lnTo>
                      <a:lnTo>
                        <a:pt x="441" y="63"/>
                      </a:lnTo>
                      <a:lnTo>
                        <a:pt x="443" y="61"/>
                      </a:lnTo>
                      <a:lnTo>
                        <a:pt x="445" y="59"/>
                      </a:lnTo>
                      <a:lnTo>
                        <a:pt x="447" y="58"/>
                      </a:lnTo>
                      <a:lnTo>
                        <a:pt x="449" y="57"/>
                      </a:lnTo>
                      <a:lnTo>
                        <a:pt x="451" y="56"/>
                      </a:lnTo>
                      <a:lnTo>
                        <a:pt x="455" y="55"/>
                      </a:lnTo>
                      <a:lnTo>
                        <a:pt x="460" y="54"/>
                      </a:lnTo>
                      <a:lnTo>
                        <a:pt x="463" y="53"/>
                      </a:lnTo>
                      <a:lnTo>
                        <a:pt x="466" y="52"/>
                      </a:lnTo>
                      <a:lnTo>
                        <a:pt x="470" y="51"/>
                      </a:lnTo>
                      <a:lnTo>
                        <a:pt x="474" y="49"/>
                      </a:lnTo>
                      <a:lnTo>
                        <a:pt x="475" y="49"/>
                      </a:lnTo>
                      <a:lnTo>
                        <a:pt x="476" y="48"/>
                      </a:lnTo>
                      <a:lnTo>
                        <a:pt x="476" y="47"/>
                      </a:lnTo>
                      <a:lnTo>
                        <a:pt x="477" y="46"/>
                      </a:lnTo>
                      <a:lnTo>
                        <a:pt x="479" y="44"/>
                      </a:lnTo>
                      <a:lnTo>
                        <a:pt x="481" y="41"/>
                      </a:lnTo>
                      <a:lnTo>
                        <a:pt x="482" y="40"/>
                      </a:lnTo>
                      <a:lnTo>
                        <a:pt x="483" y="39"/>
                      </a:lnTo>
                      <a:lnTo>
                        <a:pt x="484" y="38"/>
                      </a:lnTo>
                      <a:lnTo>
                        <a:pt x="486" y="37"/>
                      </a:lnTo>
                      <a:lnTo>
                        <a:pt x="488" y="36"/>
                      </a:lnTo>
                      <a:lnTo>
                        <a:pt x="490" y="36"/>
                      </a:lnTo>
                      <a:lnTo>
                        <a:pt x="492" y="35"/>
                      </a:lnTo>
                      <a:lnTo>
                        <a:pt x="494" y="35"/>
                      </a:lnTo>
                      <a:lnTo>
                        <a:pt x="496" y="35"/>
                      </a:lnTo>
                      <a:lnTo>
                        <a:pt x="498" y="34"/>
                      </a:lnTo>
                      <a:lnTo>
                        <a:pt x="499" y="34"/>
                      </a:lnTo>
                      <a:lnTo>
                        <a:pt x="500" y="33"/>
                      </a:lnTo>
                      <a:lnTo>
                        <a:pt x="501" y="33"/>
                      </a:lnTo>
                      <a:lnTo>
                        <a:pt x="502" y="32"/>
                      </a:lnTo>
                      <a:lnTo>
                        <a:pt x="503" y="31"/>
                      </a:lnTo>
                      <a:lnTo>
                        <a:pt x="504" y="31"/>
                      </a:lnTo>
                      <a:lnTo>
                        <a:pt x="507" y="27"/>
                      </a:lnTo>
                      <a:lnTo>
                        <a:pt x="512" y="22"/>
                      </a:lnTo>
                      <a:lnTo>
                        <a:pt x="516" y="18"/>
                      </a:lnTo>
                      <a:lnTo>
                        <a:pt x="521" y="15"/>
                      </a:lnTo>
                      <a:lnTo>
                        <a:pt x="523" y="13"/>
                      </a:lnTo>
                      <a:lnTo>
                        <a:pt x="526" y="11"/>
                      </a:lnTo>
                      <a:lnTo>
                        <a:pt x="529" y="9"/>
                      </a:lnTo>
                      <a:lnTo>
                        <a:pt x="531" y="8"/>
                      </a:lnTo>
                      <a:lnTo>
                        <a:pt x="534" y="6"/>
                      </a:lnTo>
                      <a:lnTo>
                        <a:pt x="537" y="5"/>
                      </a:lnTo>
                      <a:lnTo>
                        <a:pt x="540" y="4"/>
                      </a:lnTo>
                      <a:lnTo>
                        <a:pt x="543" y="3"/>
                      </a:lnTo>
                      <a:lnTo>
                        <a:pt x="547" y="2"/>
                      </a:lnTo>
                      <a:lnTo>
                        <a:pt x="550" y="1"/>
                      </a:lnTo>
                      <a:lnTo>
                        <a:pt x="554" y="1"/>
                      </a:lnTo>
                      <a:lnTo>
                        <a:pt x="558" y="0"/>
                      </a:lnTo>
                      <a:lnTo>
                        <a:pt x="563" y="0"/>
                      </a:lnTo>
                      <a:lnTo>
                        <a:pt x="568" y="0"/>
                      </a:lnTo>
                      <a:lnTo>
                        <a:pt x="571" y="0"/>
                      </a:lnTo>
                      <a:lnTo>
                        <a:pt x="574" y="0"/>
                      </a:lnTo>
                      <a:lnTo>
                        <a:pt x="578" y="1"/>
                      </a:lnTo>
                      <a:lnTo>
                        <a:pt x="581" y="1"/>
                      </a:lnTo>
                      <a:lnTo>
                        <a:pt x="585" y="2"/>
                      </a:lnTo>
                      <a:lnTo>
                        <a:pt x="591" y="3"/>
                      </a:lnTo>
                      <a:lnTo>
                        <a:pt x="592" y="4"/>
                      </a:lnTo>
                      <a:lnTo>
                        <a:pt x="594" y="4"/>
                      </a:lnTo>
                      <a:lnTo>
                        <a:pt x="595" y="5"/>
                      </a:lnTo>
                      <a:lnTo>
                        <a:pt x="596" y="5"/>
                      </a:lnTo>
                      <a:lnTo>
                        <a:pt x="597" y="6"/>
                      </a:lnTo>
                      <a:lnTo>
                        <a:pt x="597" y="7"/>
                      </a:lnTo>
                      <a:lnTo>
                        <a:pt x="598" y="8"/>
                      </a:lnTo>
                      <a:lnTo>
                        <a:pt x="599" y="10"/>
                      </a:lnTo>
                      <a:lnTo>
                        <a:pt x="599" y="12"/>
                      </a:lnTo>
                      <a:lnTo>
                        <a:pt x="599" y="14"/>
                      </a:lnTo>
                      <a:lnTo>
                        <a:pt x="598" y="16"/>
                      </a:lnTo>
                      <a:lnTo>
                        <a:pt x="597" y="21"/>
                      </a:lnTo>
                      <a:lnTo>
                        <a:pt x="595" y="25"/>
                      </a:lnTo>
                      <a:lnTo>
                        <a:pt x="594" y="27"/>
                      </a:lnTo>
                      <a:lnTo>
                        <a:pt x="593" y="29"/>
                      </a:lnTo>
                      <a:lnTo>
                        <a:pt x="593" y="31"/>
                      </a:lnTo>
                      <a:lnTo>
                        <a:pt x="593" y="32"/>
                      </a:lnTo>
                      <a:lnTo>
                        <a:pt x="593" y="33"/>
                      </a:lnTo>
                      <a:lnTo>
                        <a:pt x="594" y="35"/>
                      </a:lnTo>
                      <a:lnTo>
                        <a:pt x="596" y="36"/>
                      </a:lnTo>
                      <a:lnTo>
                        <a:pt x="597" y="37"/>
                      </a:lnTo>
                      <a:lnTo>
                        <a:pt x="598" y="38"/>
                      </a:lnTo>
                      <a:lnTo>
                        <a:pt x="600" y="38"/>
                      </a:lnTo>
                      <a:lnTo>
                        <a:pt x="601" y="39"/>
                      </a:lnTo>
                      <a:lnTo>
                        <a:pt x="608" y="41"/>
                      </a:lnTo>
                      <a:lnTo>
                        <a:pt x="613" y="42"/>
                      </a:lnTo>
                      <a:lnTo>
                        <a:pt x="614" y="43"/>
                      </a:lnTo>
                      <a:lnTo>
                        <a:pt x="616" y="43"/>
                      </a:lnTo>
                      <a:lnTo>
                        <a:pt x="618" y="44"/>
                      </a:lnTo>
                      <a:lnTo>
                        <a:pt x="619" y="44"/>
                      </a:lnTo>
                      <a:lnTo>
                        <a:pt x="621" y="44"/>
                      </a:lnTo>
                      <a:lnTo>
                        <a:pt x="622" y="45"/>
                      </a:lnTo>
                      <a:lnTo>
                        <a:pt x="623" y="44"/>
                      </a:lnTo>
                      <a:lnTo>
                        <a:pt x="625" y="44"/>
                      </a:lnTo>
                      <a:lnTo>
                        <a:pt x="627" y="44"/>
                      </a:lnTo>
                      <a:lnTo>
                        <a:pt x="629" y="43"/>
                      </a:lnTo>
                      <a:lnTo>
                        <a:pt x="631" y="42"/>
                      </a:lnTo>
                      <a:lnTo>
                        <a:pt x="633" y="40"/>
                      </a:lnTo>
                      <a:lnTo>
                        <a:pt x="635" y="39"/>
                      </a:lnTo>
                      <a:lnTo>
                        <a:pt x="637" y="38"/>
                      </a:lnTo>
                      <a:lnTo>
                        <a:pt x="639" y="37"/>
                      </a:lnTo>
                      <a:lnTo>
                        <a:pt x="642" y="36"/>
                      </a:lnTo>
                      <a:lnTo>
                        <a:pt x="644" y="35"/>
                      </a:lnTo>
                      <a:lnTo>
                        <a:pt x="647" y="34"/>
                      </a:lnTo>
                      <a:lnTo>
                        <a:pt x="649" y="34"/>
                      </a:lnTo>
                      <a:lnTo>
                        <a:pt x="650" y="34"/>
                      </a:lnTo>
                      <a:lnTo>
                        <a:pt x="652" y="34"/>
                      </a:lnTo>
                      <a:lnTo>
                        <a:pt x="654" y="35"/>
                      </a:lnTo>
                      <a:lnTo>
                        <a:pt x="657" y="35"/>
                      </a:lnTo>
                      <a:lnTo>
                        <a:pt x="660" y="35"/>
                      </a:lnTo>
                      <a:lnTo>
                        <a:pt x="663" y="36"/>
                      </a:lnTo>
                      <a:lnTo>
                        <a:pt x="665" y="37"/>
                      </a:lnTo>
                      <a:lnTo>
                        <a:pt x="667" y="37"/>
                      </a:lnTo>
                      <a:lnTo>
                        <a:pt x="669" y="38"/>
                      </a:lnTo>
                      <a:lnTo>
                        <a:pt x="671" y="39"/>
                      </a:lnTo>
                      <a:lnTo>
                        <a:pt x="673" y="40"/>
                      </a:lnTo>
                      <a:lnTo>
                        <a:pt x="678" y="44"/>
                      </a:lnTo>
                      <a:lnTo>
                        <a:pt x="684" y="49"/>
                      </a:lnTo>
                      <a:lnTo>
                        <a:pt x="690" y="53"/>
                      </a:lnTo>
                      <a:lnTo>
                        <a:pt x="696" y="56"/>
                      </a:lnTo>
                      <a:lnTo>
                        <a:pt x="703" y="61"/>
                      </a:lnTo>
                      <a:lnTo>
                        <a:pt x="710" y="65"/>
                      </a:lnTo>
                      <a:lnTo>
                        <a:pt x="718" y="69"/>
                      </a:lnTo>
                      <a:lnTo>
                        <a:pt x="725" y="73"/>
                      </a:lnTo>
                      <a:lnTo>
                        <a:pt x="732" y="77"/>
                      </a:lnTo>
                      <a:lnTo>
                        <a:pt x="738" y="81"/>
                      </a:lnTo>
                      <a:lnTo>
                        <a:pt x="742" y="80"/>
                      </a:lnTo>
                      <a:lnTo>
                        <a:pt x="746" y="80"/>
                      </a:lnTo>
                      <a:lnTo>
                        <a:pt x="750" y="80"/>
                      </a:lnTo>
                      <a:lnTo>
                        <a:pt x="753" y="80"/>
                      </a:lnTo>
                      <a:lnTo>
                        <a:pt x="756" y="81"/>
                      </a:lnTo>
                      <a:lnTo>
                        <a:pt x="760" y="81"/>
                      </a:lnTo>
                      <a:lnTo>
                        <a:pt x="762" y="82"/>
                      </a:lnTo>
                      <a:lnTo>
                        <a:pt x="765" y="82"/>
                      </a:lnTo>
                      <a:lnTo>
                        <a:pt x="768" y="83"/>
                      </a:lnTo>
                      <a:lnTo>
                        <a:pt x="770" y="84"/>
                      </a:lnTo>
                      <a:lnTo>
                        <a:pt x="773" y="85"/>
                      </a:lnTo>
                      <a:lnTo>
                        <a:pt x="775" y="86"/>
                      </a:lnTo>
                      <a:lnTo>
                        <a:pt x="779" y="88"/>
                      </a:lnTo>
                      <a:lnTo>
                        <a:pt x="783" y="90"/>
                      </a:lnTo>
                      <a:lnTo>
                        <a:pt x="786" y="92"/>
                      </a:lnTo>
                      <a:lnTo>
                        <a:pt x="788" y="94"/>
                      </a:lnTo>
                      <a:lnTo>
                        <a:pt x="790" y="96"/>
                      </a:lnTo>
                      <a:lnTo>
                        <a:pt x="792" y="98"/>
                      </a:lnTo>
                      <a:lnTo>
                        <a:pt x="794" y="101"/>
                      </a:lnTo>
                      <a:lnTo>
                        <a:pt x="795" y="102"/>
                      </a:lnTo>
                      <a:lnTo>
                        <a:pt x="796" y="103"/>
                      </a:lnTo>
                      <a:lnTo>
                        <a:pt x="797" y="104"/>
                      </a:lnTo>
                      <a:lnTo>
                        <a:pt x="798" y="105"/>
                      </a:lnTo>
                      <a:lnTo>
                        <a:pt x="799" y="106"/>
                      </a:lnTo>
                      <a:lnTo>
                        <a:pt x="800" y="108"/>
                      </a:lnTo>
                      <a:lnTo>
                        <a:pt x="801" y="110"/>
                      </a:lnTo>
                      <a:lnTo>
                        <a:pt x="802" y="112"/>
                      </a:lnTo>
                      <a:lnTo>
                        <a:pt x="802" y="114"/>
                      </a:lnTo>
                      <a:lnTo>
                        <a:pt x="803" y="116"/>
                      </a:lnTo>
                      <a:lnTo>
                        <a:pt x="803" y="118"/>
                      </a:lnTo>
                      <a:lnTo>
                        <a:pt x="803" y="120"/>
                      </a:lnTo>
                      <a:lnTo>
                        <a:pt x="804" y="122"/>
                      </a:lnTo>
                      <a:lnTo>
                        <a:pt x="804" y="124"/>
                      </a:lnTo>
                      <a:lnTo>
                        <a:pt x="805" y="126"/>
                      </a:lnTo>
                      <a:lnTo>
                        <a:pt x="806" y="128"/>
                      </a:lnTo>
                      <a:lnTo>
                        <a:pt x="807" y="129"/>
                      </a:lnTo>
                      <a:lnTo>
                        <a:pt x="808" y="130"/>
                      </a:lnTo>
                      <a:lnTo>
                        <a:pt x="809" y="131"/>
                      </a:lnTo>
                      <a:lnTo>
                        <a:pt x="810" y="131"/>
                      </a:lnTo>
                      <a:lnTo>
                        <a:pt x="811" y="132"/>
                      </a:lnTo>
                      <a:lnTo>
                        <a:pt x="813" y="132"/>
                      </a:lnTo>
                      <a:lnTo>
                        <a:pt x="814" y="133"/>
                      </a:lnTo>
                      <a:lnTo>
                        <a:pt x="815" y="133"/>
                      </a:lnTo>
                      <a:lnTo>
                        <a:pt x="816" y="133"/>
                      </a:lnTo>
                      <a:lnTo>
                        <a:pt x="819" y="133"/>
                      </a:lnTo>
                      <a:lnTo>
                        <a:pt x="821" y="132"/>
                      </a:lnTo>
                      <a:lnTo>
                        <a:pt x="826" y="130"/>
                      </a:lnTo>
                      <a:lnTo>
                        <a:pt x="831" y="128"/>
                      </a:lnTo>
                      <a:lnTo>
                        <a:pt x="834" y="127"/>
                      </a:lnTo>
                      <a:lnTo>
                        <a:pt x="837" y="126"/>
                      </a:lnTo>
                      <a:lnTo>
                        <a:pt x="838" y="126"/>
                      </a:lnTo>
                      <a:lnTo>
                        <a:pt x="840" y="126"/>
                      </a:lnTo>
                      <a:lnTo>
                        <a:pt x="842" y="126"/>
                      </a:lnTo>
                      <a:lnTo>
                        <a:pt x="844" y="126"/>
                      </a:lnTo>
                      <a:lnTo>
                        <a:pt x="846" y="127"/>
                      </a:lnTo>
                      <a:lnTo>
                        <a:pt x="848" y="127"/>
                      </a:lnTo>
                      <a:lnTo>
                        <a:pt x="850" y="128"/>
                      </a:lnTo>
                      <a:lnTo>
                        <a:pt x="852" y="129"/>
                      </a:lnTo>
                      <a:lnTo>
                        <a:pt x="854" y="130"/>
                      </a:lnTo>
                      <a:lnTo>
                        <a:pt x="857" y="131"/>
                      </a:lnTo>
                      <a:lnTo>
                        <a:pt x="859" y="133"/>
                      </a:lnTo>
                      <a:lnTo>
                        <a:pt x="862" y="134"/>
                      </a:lnTo>
                      <a:lnTo>
                        <a:pt x="864" y="135"/>
                      </a:lnTo>
                      <a:lnTo>
                        <a:pt x="866" y="136"/>
                      </a:lnTo>
                      <a:lnTo>
                        <a:pt x="868" y="136"/>
                      </a:lnTo>
                      <a:lnTo>
                        <a:pt x="870" y="136"/>
                      </a:lnTo>
                      <a:lnTo>
                        <a:pt x="875" y="136"/>
                      </a:lnTo>
                      <a:lnTo>
                        <a:pt x="880" y="137"/>
                      </a:lnTo>
                      <a:lnTo>
                        <a:pt x="882" y="137"/>
                      </a:lnTo>
                      <a:lnTo>
                        <a:pt x="886" y="137"/>
                      </a:lnTo>
                      <a:lnTo>
                        <a:pt x="889" y="138"/>
                      </a:lnTo>
                      <a:lnTo>
                        <a:pt x="893" y="140"/>
                      </a:lnTo>
                      <a:lnTo>
                        <a:pt x="897" y="142"/>
                      </a:lnTo>
                      <a:lnTo>
                        <a:pt x="901" y="144"/>
                      </a:lnTo>
                      <a:lnTo>
                        <a:pt x="905" y="147"/>
                      </a:lnTo>
                      <a:lnTo>
                        <a:pt x="910" y="151"/>
                      </a:lnTo>
                      <a:close/>
                    </a:path>
                  </a:pathLst>
                </a:custGeom>
                <a:solidFill>
                  <a:srgbClr val="CCE7D6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" name="Freeform 43"/>
                <p:cNvSpPr>
                  <a:spLocks/>
                </p:cNvSpPr>
                <p:nvPr/>
              </p:nvSpPr>
              <p:spPr bwMode="auto">
                <a:xfrm>
                  <a:off x="3116859" y="3031952"/>
                  <a:ext cx="1268675" cy="934857"/>
                </a:xfrm>
                <a:custGeom>
                  <a:avLst/>
                  <a:gdLst>
                    <a:gd name="T0" fmla="*/ 2147483647 w 1477"/>
                    <a:gd name="T1" fmla="*/ 2147483647 h 1035"/>
                    <a:gd name="T2" fmla="*/ 2147483647 w 1477"/>
                    <a:gd name="T3" fmla="*/ 2147483647 h 1035"/>
                    <a:gd name="T4" fmla="*/ 2147483647 w 1477"/>
                    <a:gd name="T5" fmla="*/ 2147483647 h 1035"/>
                    <a:gd name="T6" fmla="*/ 2147483647 w 1477"/>
                    <a:gd name="T7" fmla="*/ 2147483647 h 1035"/>
                    <a:gd name="T8" fmla="*/ 2147483647 w 1477"/>
                    <a:gd name="T9" fmla="*/ 2147483647 h 1035"/>
                    <a:gd name="T10" fmla="*/ 2147483647 w 1477"/>
                    <a:gd name="T11" fmla="*/ 2147483647 h 1035"/>
                    <a:gd name="T12" fmla="*/ 2147483647 w 1477"/>
                    <a:gd name="T13" fmla="*/ 2147483647 h 1035"/>
                    <a:gd name="T14" fmla="*/ 2147483647 w 1477"/>
                    <a:gd name="T15" fmla="*/ 2147483647 h 1035"/>
                    <a:gd name="T16" fmla="*/ 2147483647 w 1477"/>
                    <a:gd name="T17" fmla="*/ 2147483647 h 1035"/>
                    <a:gd name="T18" fmla="*/ 2147483647 w 1477"/>
                    <a:gd name="T19" fmla="*/ 2147483647 h 1035"/>
                    <a:gd name="T20" fmla="*/ 2147483647 w 1477"/>
                    <a:gd name="T21" fmla="*/ 2147483647 h 1035"/>
                    <a:gd name="T22" fmla="*/ 2147483647 w 1477"/>
                    <a:gd name="T23" fmla="*/ 2147483647 h 1035"/>
                    <a:gd name="T24" fmla="*/ 2147483647 w 1477"/>
                    <a:gd name="T25" fmla="*/ 2147483647 h 1035"/>
                    <a:gd name="T26" fmla="*/ 2147483647 w 1477"/>
                    <a:gd name="T27" fmla="*/ 2147483647 h 1035"/>
                    <a:gd name="T28" fmla="*/ 2147483647 w 1477"/>
                    <a:gd name="T29" fmla="*/ 2147483647 h 1035"/>
                    <a:gd name="T30" fmla="*/ 2147483647 w 1477"/>
                    <a:gd name="T31" fmla="*/ 2147483647 h 1035"/>
                    <a:gd name="T32" fmla="*/ 2147483647 w 1477"/>
                    <a:gd name="T33" fmla="*/ 2147483647 h 1035"/>
                    <a:gd name="T34" fmla="*/ 2147483647 w 1477"/>
                    <a:gd name="T35" fmla="*/ 2147483647 h 1035"/>
                    <a:gd name="T36" fmla="*/ 2147483647 w 1477"/>
                    <a:gd name="T37" fmla="*/ 2147483647 h 1035"/>
                    <a:gd name="T38" fmla="*/ 2147483647 w 1477"/>
                    <a:gd name="T39" fmla="*/ 2147483647 h 1035"/>
                    <a:gd name="T40" fmla="*/ 2147483647 w 1477"/>
                    <a:gd name="T41" fmla="*/ 2147483647 h 1035"/>
                    <a:gd name="T42" fmla="*/ 2147483647 w 1477"/>
                    <a:gd name="T43" fmla="*/ 2147483647 h 1035"/>
                    <a:gd name="T44" fmla="*/ 2147483647 w 1477"/>
                    <a:gd name="T45" fmla="*/ 2147483647 h 1035"/>
                    <a:gd name="T46" fmla="*/ 2147483647 w 1477"/>
                    <a:gd name="T47" fmla="*/ 2147483647 h 1035"/>
                    <a:gd name="T48" fmla="*/ 2147483647 w 1477"/>
                    <a:gd name="T49" fmla="*/ 2147483647 h 1035"/>
                    <a:gd name="T50" fmla="*/ 2147483647 w 1477"/>
                    <a:gd name="T51" fmla="*/ 2147483647 h 1035"/>
                    <a:gd name="T52" fmla="*/ 2147483647 w 1477"/>
                    <a:gd name="T53" fmla="*/ 2147483647 h 1035"/>
                    <a:gd name="T54" fmla="*/ 2147483647 w 1477"/>
                    <a:gd name="T55" fmla="*/ 2147483647 h 1035"/>
                    <a:gd name="T56" fmla="*/ 2147483647 w 1477"/>
                    <a:gd name="T57" fmla="*/ 2147483647 h 1035"/>
                    <a:gd name="T58" fmla="*/ 2147483647 w 1477"/>
                    <a:gd name="T59" fmla="*/ 2147483647 h 1035"/>
                    <a:gd name="T60" fmla="*/ 2147483647 w 1477"/>
                    <a:gd name="T61" fmla="*/ 2147483647 h 1035"/>
                    <a:gd name="T62" fmla="*/ 2147483647 w 1477"/>
                    <a:gd name="T63" fmla="*/ 2147483647 h 1035"/>
                    <a:gd name="T64" fmla="*/ 2147483647 w 1477"/>
                    <a:gd name="T65" fmla="*/ 2147483647 h 1035"/>
                    <a:gd name="T66" fmla="*/ 2147483647 w 1477"/>
                    <a:gd name="T67" fmla="*/ 2147483647 h 1035"/>
                    <a:gd name="T68" fmla="*/ 2147483647 w 1477"/>
                    <a:gd name="T69" fmla="*/ 2147483647 h 1035"/>
                    <a:gd name="T70" fmla="*/ 2147483647 w 1477"/>
                    <a:gd name="T71" fmla="*/ 2147483647 h 1035"/>
                    <a:gd name="T72" fmla="*/ 2147483647 w 1477"/>
                    <a:gd name="T73" fmla="*/ 2147483647 h 1035"/>
                    <a:gd name="T74" fmla="*/ 2147483647 w 1477"/>
                    <a:gd name="T75" fmla="*/ 2147483647 h 1035"/>
                    <a:gd name="T76" fmla="*/ 2147483647 w 1477"/>
                    <a:gd name="T77" fmla="*/ 2147483647 h 1035"/>
                    <a:gd name="T78" fmla="*/ 2147483647 w 1477"/>
                    <a:gd name="T79" fmla="*/ 2147483647 h 1035"/>
                    <a:gd name="T80" fmla="*/ 2147483647 w 1477"/>
                    <a:gd name="T81" fmla="*/ 2147483647 h 1035"/>
                    <a:gd name="T82" fmla="*/ 2147483647 w 1477"/>
                    <a:gd name="T83" fmla="*/ 2147483647 h 1035"/>
                    <a:gd name="T84" fmla="*/ 2147483647 w 1477"/>
                    <a:gd name="T85" fmla="*/ 2147483647 h 1035"/>
                    <a:gd name="T86" fmla="*/ 2147483647 w 1477"/>
                    <a:gd name="T87" fmla="*/ 2147483647 h 1035"/>
                    <a:gd name="T88" fmla="*/ 2147483647 w 1477"/>
                    <a:gd name="T89" fmla="*/ 2147483647 h 1035"/>
                    <a:gd name="T90" fmla="*/ 2147483647 w 1477"/>
                    <a:gd name="T91" fmla="*/ 2147483647 h 1035"/>
                    <a:gd name="T92" fmla="*/ 2147483647 w 1477"/>
                    <a:gd name="T93" fmla="*/ 2147483647 h 1035"/>
                    <a:gd name="T94" fmla="*/ 2147483647 w 1477"/>
                    <a:gd name="T95" fmla="*/ 2147483647 h 1035"/>
                    <a:gd name="T96" fmla="*/ 2147483647 w 1477"/>
                    <a:gd name="T97" fmla="*/ 2147483647 h 1035"/>
                    <a:gd name="T98" fmla="*/ 2147483647 w 1477"/>
                    <a:gd name="T99" fmla="*/ 2147483647 h 1035"/>
                    <a:gd name="T100" fmla="*/ 2147483647 w 1477"/>
                    <a:gd name="T101" fmla="*/ 2147483647 h 1035"/>
                    <a:gd name="T102" fmla="*/ 2147483647 w 1477"/>
                    <a:gd name="T103" fmla="*/ 2147483647 h 1035"/>
                    <a:gd name="T104" fmla="*/ 2147483647 w 1477"/>
                    <a:gd name="T105" fmla="*/ 2147483647 h 1035"/>
                    <a:gd name="T106" fmla="*/ 2147483647 w 1477"/>
                    <a:gd name="T107" fmla="*/ 2147483647 h 1035"/>
                    <a:gd name="T108" fmla="*/ 2147483647 w 1477"/>
                    <a:gd name="T109" fmla="*/ 2147483647 h 1035"/>
                    <a:gd name="T110" fmla="*/ 2147483647 w 1477"/>
                    <a:gd name="T111" fmla="*/ 2147483647 h 1035"/>
                    <a:gd name="T112" fmla="*/ 2147483647 w 1477"/>
                    <a:gd name="T113" fmla="*/ 2147483647 h 1035"/>
                    <a:gd name="T114" fmla="*/ 2147483647 w 1477"/>
                    <a:gd name="T115" fmla="*/ 2147483647 h 1035"/>
                    <a:gd name="T116" fmla="*/ 2147483647 w 1477"/>
                    <a:gd name="T117" fmla="*/ 2147483647 h 1035"/>
                    <a:gd name="T118" fmla="*/ 2147483647 w 1477"/>
                    <a:gd name="T119" fmla="*/ 2147483647 h 1035"/>
                    <a:gd name="T120" fmla="*/ 2147483647 w 1477"/>
                    <a:gd name="T121" fmla="*/ 2147483647 h 1035"/>
                    <a:gd name="T122" fmla="*/ 2147483647 w 1477"/>
                    <a:gd name="T123" fmla="*/ 2147483647 h 103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477"/>
                    <a:gd name="T187" fmla="*/ 0 h 1035"/>
                    <a:gd name="T188" fmla="*/ 1477 w 1477"/>
                    <a:gd name="T189" fmla="*/ 1035 h 103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477" h="1035">
                      <a:moveTo>
                        <a:pt x="1343" y="783"/>
                      </a:moveTo>
                      <a:lnTo>
                        <a:pt x="1343" y="784"/>
                      </a:lnTo>
                      <a:lnTo>
                        <a:pt x="1343" y="785"/>
                      </a:lnTo>
                      <a:lnTo>
                        <a:pt x="1342" y="787"/>
                      </a:lnTo>
                      <a:lnTo>
                        <a:pt x="1342" y="788"/>
                      </a:lnTo>
                      <a:lnTo>
                        <a:pt x="1342" y="792"/>
                      </a:lnTo>
                      <a:lnTo>
                        <a:pt x="1342" y="796"/>
                      </a:lnTo>
                      <a:lnTo>
                        <a:pt x="1342" y="800"/>
                      </a:lnTo>
                      <a:lnTo>
                        <a:pt x="1341" y="805"/>
                      </a:lnTo>
                      <a:lnTo>
                        <a:pt x="1341" y="808"/>
                      </a:lnTo>
                      <a:lnTo>
                        <a:pt x="1340" y="810"/>
                      </a:lnTo>
                      <a:lnTo>
                        <a:pt x="1340" y="813"/>
                      </a:lnTo>
                      <a:lnTo>
                        <a:pt x="1339" y="815"/>
                      </a:lnTo>
                      <a:lnTo>
                        <a:pt x="1335" y="817"/>
                      </a:lnTo>
                      <a:lnTo>
                        <a:pt x="1330" y="820"/>
                      </a:lnTo>
                      <a:lnTo>
                        <a:pt x="1328" y="822"/>
                      </a:lnTo>
                      <a:lnTo>
                        <a:pt x="1326" y="824"/>
                      </a:lnTo>
                      <a:lnTo>
                        <a:pt x="1325" y="825"/>
                      </a:lnTo>
                      <a:lnTo>
                        <a:pt x="1324" y="826"/>
                      </a:lnTo>
                      <a:lnTo>
                        <a:pt x="1324" y="827"/>
                      </a:lnTo>
                      <a:lnTo>
                        <a:pt x="1324" y="828"/>
                      </a:lnTo>
                      <a:lnTo>
                        <a:pt x="1324" y="829"/>
                      </a:lnTo>
                      <a:lnTo>
                        <a:pt x="1324" y="831"/>
                      </a:lnTo>
                      <a:lnTo>
                        <a:pt x="1325" y="832"/>
                      </a:lnTo>
                      <a:lnTo>
                        <a:pt x="1325" y="833"/>
                      </a:lnTo>
                      <a:lnTo>
                        <a:pt x="1327" y="836"/>
                      </a:lnTo>
                      <a:lnTo>
                        <a:pt x="1328" y="838"/>
                      </a:lnTo>
                      <a:lnTo>
                        <a:pt x="1330" y="841"/>
                      </a:lnTo>
                      <a:lnTo>
                        <a:pt x="1332" y="843"/>
                      </a:lnTo>
                      <a:lnTo>
                        <a:pt x="1332" y="844"/>
                      </a:lnTo>
                      <a:lnTo>
                        <a:pt x="1333" y="845"/>
                      </a:lnTo>
                      <a:lnTo>
                        <a:pt x="1333" y="847"/>
                      </a:lnTo>
                      <a:lnTo>
                        <a:pt x="1333" y="848"/>
                      </a:lnTo>
                      <a:lnTo>
                        <a:pt x="1333" y="850"/>
                      </a:lnTo>
                      <a:lnTo>
                        <a:pt x="1333" y="851"/>
                      </a:lnTo>
                      <a:lnTo>
                        <a:pt x="1333" y="853"/>
                      </a:lnTo>
                      <a:lnTo>
                        <a:pt x="1333" y="854"/>
                      </a:lnTo>
                      <a:lnTo>
                        <a:pt x="1332" y="857"/>
                      </a:lnTo>
                      <a:lnTo>
                        <a:pt x="1331" y="859"/>
                      </a:lnTo>
                      <a:lnTo>
                        <a:pt x="1328" y="864"/>
                      </a:lnTo>
                      <a:lnTo>
                        <a:pt x="1325" y="870"/>
                      </a:lnTo>
                      <a:lnTo>
                        <a:pt x="1326" y="905"/>
                      </a:lnTo>
                      <a:lnTo>
                        <a:pt x="1324" y="907"/>
                      </a:lnTo>
                      <a:lnTo>
                        <a:pt x="1321" y="909"/>
                      </a:lnTo>
                      <a:lnTo>
                        <a:pt x="1319" y="911"/>
                      </a:lnTo>
                      <a:lnTo>
                        <a:pt x="1316" y="913"/>
                      </a:lnTo>
                      <a:lnTo>
                        <a:pt x="1064" y="920"/>
                      </a:lnTo>
                      <a:lnTo>
                        <a:pt x="1063" y="919"/>
                      </a:lnTo>
                      <a:lnTo>
                        <a:pt x="1062" y="918"/>
                      </a:lnTo>
                      <a:lnTo>
                        <a:pt x="1060" y="917"/>
                      </a:lnTo>
                      <a:lnTo>
                        <a:pt x="1058" y="917"/>
                      </a:lnTo>
                      <a:lnTo>
                        <a:pt x="1054" y="915"/>
                      </a:lnTo>
                      <a:lnTo>
                        <a:pt x="1048" y="913"/>
                      </a:lnTo>
                      <a:lnTo>
                        <a:pt x="1042" y="912"/>
                      </a:lnTo>
                      <a:lnTo>
                        <a:pt x="1037" y="911"/>
                      </a:lnTo>
                      <a:lnTo>
                        <a:pt x="1032" y="911"/>
                      </a:lnTo>
                      <a:lnTo>
                        <a:pt x="1029" y="911"/>
                      </a:lnTo>
                      <a:lnTo>
                        <a:pt x="1026" y="911"/>
                      </a:lnTo>
                      <a:lnTo>
                        <a:pt x="1023" y="911"/>
                      </a:lnTo>
                      <a:lnTo>
                        <a:pt x="1021" y="911"/>
                      </a:lnTo>
                      <a:lnTo>
                        <a:pt x="1019" y="911"/>
                      </a:lnTo>
                      <a:lnTo>
                        <a:pt x="1017" y="910"/>
                      </a:lnTo>
                      <a:lnTo>
                        <a:pt x="1015" y="909"/>
                      </a:lnTo>
                      <a:lnTo>
                        <a:pt x="1013" y="908"/>
                      </a:lnTo>
                      <a:lnTo>
                        <a:pt x="1011" y="907"/>
                      </a:lnTo>
                      <a:lnTo>
                        <a:pt x="1007" y="904"/>
                      </a:lnTo>
                      <a:lnTo>
                        <a:pt x="1001" y="901"/>
                      </a:lnTo>
                      <a:lnTo>
                        <a:pt x="997" y="900"/>
                      </a:lnTo>
                      <a:lnTo>
                        <a:pt x="993" y="898"/>
                      </a:lnTo>
                      <a:lnTo>
                        <a:pt x="988" y="897"/>
                      </a:lnTo>
                      <a:lnTo>
                        <a:pt x="983" y="896"/>
                      </a:lnTo>
                      <a:lnTo>
                        <a:pt x="980" y="895"/>
                      </a:lnTo>
                      <a:lnTo>
                        <a:pt x="978" y="894"/>
                      </a:lnTo>
                      <a:lnTo>
                        <a:pt x="976" y="893"/>
                      </a:lnTo>
                      <a:lnTo>
                        <a:pt x="974" y="892"/>
                      </a:lnTo>
                      <a:lnTo>
                        <a:pt x="972" y="891"/>
                      </a:lnTo>
                      <a:lnTo>
                        <a:pt x="970" y="889"/>
                      </a:lnTo>
                      <a:lnTo>
                        <a:pt x="968" y="888"/>
                      </a:lnTo>
                      <a:lnTo>
                        <a:pt x="966" y="886"/>
                      </a:lnTo>
                      <a:lnTo>
                        <a:pt x="963" y="883"/>
                      </a:lnTo>
                      <a:lnTo>
                        <a:pt x="960" y="880"/>
                      </a:lnTo>
                      <a:lnTo>
                        <a:pt x="957" y="877"/>
                      </a:lnTo>
                      <a:lnTo>
                        <a:pt x="955" y="873"/>
                      </a:lnTo>
                      <a:lnTo>
                        <a:pt x="950" y="867"/>
                      </a:lnTo>
                      <a:lnTo>
                        <a:pt x="947" y="861"/>
                      </a:lnTo>
                      <a:lnTo>
                        <a:pt x="946" y="859"/>
                      </a:lnTo>
                      <a:lnTo>
                        <a:pt x="944" y="858"/>
                      </a:lnTo>
                      <a:lnTo>
                        <a:pt x="944" y="857"/>
                      </a:lnTo>
                      <a:lnTo>
                        <a:pt x="943" y="857"/>
                      </a:lnTo>
                      <a:lnTo>
                        <a:pt x="943" y="856"/>
                      </a:lnTo>
                      <a:lnTo>
                        <a:pt x="942" y="856"/>
                      </a:lnTo>
                      <a:lnTo>
                        <a:pt x="935" y="857"/>
                      </a:lnTo>
                      <a:lnTo>
                        <a:pt x="927" y="857"/>
                      </a:lnTo>
                      <a:lnTo>
                        <a:pt x="919" y="858"/>
                      </a:lnTo>
                      <a:lnTo>
                        <a:pt x="910" y="858"/>
                      </a:lnTo>
                      <a:lnTo>
                        <a:pt x="901" y="859"/>
                      </a:lnTo>
                      <a:lnTo>
                        <a:pt x="893" y="860"/>
                      </a:lnTo>
                      <a:lnTo>
                        <a:pt x="885" y="860"/>
                      </a:lnTo>
                      <a:lnTo>
                        <a:pt x="878" y="860"/>
                      </a:lnTo>
                      <a:lnTo>
                        <a:pt x="878" y="862"/>
                      </a:lnTo>
                      <a:lnTo>
                        <a:pt x="878" y="863"/>
                      </a:lnTo>
                      <a:lnTo>
                        <a:pt x="877" y="865"/>
                      </a:lnTo>
                      <a:lnTo>
                        <a:pt x="876" y="867"/>
                      </a:lnTo>
                      <a:lnTo>
                        <a:pt x="874" y="869"/>
                      </a:lnTo>
                      <a:lnTo>
                        <a:pt x="872" y="872"/>
                      </a:lnTo>
                      <a:lnTo>
                        <a:pt x="870" y="874"/>
                      </a:lnTo>
                      <a:lnTo>
                        <a:pt x="868" y="876"/>
                      </a:lnTo>
                      <a:lnTo>
                        <a:pt x="868" y="877"/>
                      </a:lnTo>
                      <a:lnTo>
                        <a:pt x="867" y="878"/>
                      </a:lnTo>
                      <a:lnTo>
                        <a:pt x="867" y="879"/>
                      </a:lnTo>
                      <a:lnTo>
                        <a:pt x="867" y="880"/>
                      </a:lnTo>
                      <a:lnTo>
                        <a:pt x="867" y="881"/>
                      </a:lnTo>
                      <a:lnTo>
                        <a:pt x="867" y="882"/>
                      </a:lnTo>
                      <a:lnTo>
                        <a:pt x="867" y="883"/>
                      </a:lnTo>
                      <a:lnTo>
                        <a:pt x="867" y="884"/>
                      </a:lnTo>
                      <a:lnTo>
                        <a:pt x="867" y="885"/>
                      </a:lnTo>
                      <a:lnTo>
                        <a:pt x="866" y="885"/>
                      </a:lnTo>
                      <a:lnTo>
                        <a:pt x="865" y="886"/>
                      </a:lnTo>
                      <a:lnTo>
                        <a:pt x="863" y="887"/>
                      </a:lnTo>
                      <a:lnTo>
                        <a:pt x="861" y="888"/>
                      </a:lnTo>
                      <a:lnTo>
                        <a:pt x="858" y="888"/>
                      </a:lnTo>
                      <a:lnTo>
                        <a:pt x="856" y="888"/>
                      </a:lnTo>
                      <a:lnTo>
                        <a:pt x="853" y="889"/>
                      </a:lnTo>
                      <a:lnTo>
                        <a:pt x="851" y="889"/>
                      </a:lnTo>
                      <a:lnTo>
                        <a:pt x="848" y="890"/>
                      </a:lnTo>
                      <a:lnTo>
                        <a:pt x="846" y="891"/>
                      </a:lnTo>
                      <a:lnTo>
                        <a:pt x="845" y="892"/>
                      </a:lnTo>
                      <a:lnTo>
                        <a:pt x="844" y="893"/>
                      </a:lnTo>
                      <a:lnTo>
                        <a:pt x="843" y="893"/>
                      </a:lnTo>
                      <a:lnTo>
                        <a:pt x="843" y="894"/>
                      </a:lnTo>
                      <a:lnTo>
                        <a:pt x="842" y="895"/>
                      </a:lnTo>
                      <a:lnTo>
                        <a:pt x="842" y="896"/>
                      </a:lnTo>
                      <a:lnTo>
                        <a:pt x="841" y="898"/>
                      </a:lnTo>
                      <a:lnTo>
                        <a:pt x="841" y="899"/>
                      </a:lnTo>
                      <a:lnTo>
                        <a:pt x="841" y="903"/>
                      </a:lnTo>
                      <a:lnTo>
                        <a:pt x="840" y="905"/>
                      </a:lnTo>
                      <a:lnTo>
                        <a:pt x="839" y="906"/>
                      </a:lnTo>
                      <a:lnTo>
                        <a:pt x="838" y="908"/>
                      </a:lnTo>
                      <a:lnTo>
                        <a:pt x="838" y="909"/>
                      </a:lnTo>
                      <a:lnTo>
                        <a:pt x="837" y="910"/>
                      </a:lnTo>
                      <a:lnTo>
                        <a:pt x="837" y="913"/>
                      </a:lnTo>
                      <a:lnTo>
                        <a:pt x="837" y="916"/>
                      </a:lnTo>
                      <a:lnTo>
                        <a:pt x="837" y="918"/>
                      </a:lnTo>
                      <a:lnTo>
                        <a:pt x="836" y="920"/>
                      </a:lnTo>
                      <a:lnTo>
                        <a:pt x="836" y="922"/>
                      </a:lnTo>
                      <a:lnTo>
                        <a:pt x="836" y="924"/>
                      </a:lnTo>
                      <a:lnTo>
                        <a:pt x="835" y="926"/>
                      </a:lnTo>
                      <a:lnTo>
                        <a:pt x="835" y="927"/>
                      </a:lnTo>
                      <a:lnTo>
                        <a:pt x="834" y="929"/>
                      </a:lnTo>
                      <a:lnTo>
                        <a:pt x="833" y="931"/>
                      </a:lnTo>
                      <a:lnTo>
                        <a:pt x="833" y="932"/>
                      </a:lnTo>
                      <a:lnTo>
                        <a:pt x="832" y="934"/>
                      </a:lnTo>
                      <a:lnTo>
                        <a:pt x="831" y="935"/>
                      </a:lnTo>
                      <a:lnTo>
                        <a:pt x="830" y="936"/>
                      </a:lnTo>
                      <a:lnTo>
                        <a:pt x="827" y="938"/>
                      </a:lnTo>
                      <a:lnTo>
                        <a:pt x="825" y="940"/>
                      </a:lnTo>
                      <a:lnTo>
                        <a:pt x="822" y="941"/>
                      </a:lnTo>
                      <a:lnTo>
                        <a:pt x="819" y="943"/>
                      </a:lnTo>
                      <a:lnTo>
                        <a:pt x="815" y="944"/>
                      </a:lnTo>
                      <a:lnTo>
                        <a:pt x="812" y="945"/>
                      </a:lnTo>
                      <a:lnTo>
                        <a:pt x="805" y="946"/>
                      </a:lnTo>
                      <a:lnTo>
                        <a:pt x="798" y="947"/>
                      </a:lnTo>
                      <a:lnTo>
                        <a:pt x="795" y="948"/>
                      </a:lnTo>
                      <a:lnTo>
                        <a:pt x="792" y="949"/>
                      </a:lnTo>
                      <a:lnTo>
                        <a:pt x="789" y="950"/>
                      </a:lnTo>
                      <a:lnTo>
                        <a:pt x="786" y="951"/>
                      </a:lnTo>
                      <a:lnTo>
                        <a:pt x="783" y="953"/>
                      </a:lnTo>
                      <a:lnTo>
                        <a:pt x="781" y="954"/>
                      </a:lnTo>
                      <a:lnTo>
                        <a:pt x="778" y="956"/>
                      </a:lnTo>
                      <a:lnTo>
                        <a:pt x="776" y="957"/>
                      </a:lnTo>
                      <a:lnTo>
                        <a:pt x="774" y="959"/>
                      </a:lnTo>
                      <a:lnTo>
                        <a:pt x="772" y="961"/>
                      </a:lnTo>
                      <a:lnTo>
                        <a:pt x="770" y="963"/>
                      </a:lnTo>
                      <a:lnTo>
                        <a:pt x="768" y="965"/>
                      </a:lnTo>
                      <a:lnTo>
                        <a:pt x="765" y="969"/>
                      </a:lnTo>
                      <a:lnTo>
                        <a:pt x="761" y="973"/>
                      </a:lnTo>
                      <a:lnTo>
                        <a:pt x="756" y="980"/>
                      </a:lnTo>
                      <a:lnTo>
                        <a:pt x="752" y="986"/>
                      </a:lnTo>
                      <a:lnTo>
                        <a:pt x="751" y="987"/>
                      </a:lnTo>
                      <a:lnTo>
                        <a:pt x="750" y="988"/>
                      </a:lnTo>
                      <a:lnTo>
                        <a:pt x="749" y="989"/>
                      </a:lnTo>
                      <a:lnTo>
                        <a:pt x="748" y="990"/>
                      </a:lnTo>
                      <a:lnTo>
                        <a:pt x="747" y="990"/>
                      </a:lnTo>
                      <a:lnTo>
                        <a:pt x="746" y="990"/>
                      </a:lnTo>
                      <a:lnTo>
                        <a:pt x="745" y="990"/>
                      </a:lnTo>
                      <a:lnTo>
                        <a:pt x="744" y="989"/>
                      </a:lnTo>
                      <a:lnTo>
                        <a:pt x="742" y="989"/>
                      </a:lnTo>
                      <a:lnTo>
                        <a:pt x="741" y="988"/>
                      </a:lnTo>
                      <a:lnTo>
                        <a:pt x="740" y="988"/>
                      </a:lnTo>
                      <a:lnTo>
                        <a:pt x="739" y="988"/>
                      </a:lnTo>
                      <a:lnTo>
                        <a:pt x="738" y="988"/>
                      </a:lnTo>
                      <a:lnTo>
                        <a:pt x="737" y="988"/>
                      </a:lnTo>
                      <a:lnTo>
                        <a:pt x="735" y="988"/>
                      </a:lnTo>
                      <a:lnTo>
                        <a:pt x="734" y="989"/>
                      </a:lnTo>
                      <a:lnTo>
                        <a:pt x="732" y="989"/>
                      </a:lnTo>
                      <a:lnTo>
                        <a:pt x="730" y="991"/>
                      </a:lnTo>
                      <a:lnTo>
                        <a:pt x="727" y="992"/>
                      </a:lnTo>
                      <a:lnTo>
                        <a:pt x="725" y="993"/>
                      </a:lnTo>
                      <a:lnTo>
                        <a:pt x="722" y="995"/>
                      </a:lnTo>
                      <a:lnTo>
                        <a:pt x="720" y="996"/>
                      </a:lnTo>
                      <a:lnTo>
                        <a:pt x="717" y="998"/>
                      </a:lnTo>
                      <a:lnTo>
                        <a:pt x="714" y="999"/>
                      </a:lnTo>
                      <a:lnTo>
                        <a:pt x="711" y="1000"/>
                      </a:lnTo>
                      <a:lnTo>
                        <a:pt x="708" y="1000"/>
                      </a:lnTo>
                      <a:lnTo>
                        <a:pt x="706" y="1000"/>
                      </a:lnTo>
                      <a:lnTo>
                        <a:pt x="705" y="1000"/>
                      </a:lnTo>
                      <a:lnTo>
                        <a:pt x="703" y="1000"/>
                      </a:lnTo>
                      <a:lnTo>
                        <a:pt x="701" y="1000"/>
                      </a:lnTo>
                      <a:lnTo>
                        <a:pt x="698" y="998"/>
                      </a:lnTo>
                      <a:lnTo>
                        <a:pt x="696" y="997"/>
                      </a:lnTo>
                      <a:lnTo>
                        <a:pt x="694" y="996"/>
                      </a:lnTo>
                      <a:lnTo>
                        <a:pt x="692" y="995"/>
                      </a:lnTo>
                      <a:lnTo>
                        <a:pt x="689" y="994"/>
                      </a:lnTo>
                      <a:lnTo>
                        <a:pt x="686" y="993"/>
                      </a:lnTo>
                      <a:lnTo>
                        <a:pt x="684" y="992"/>
                      </a:lnTo>
                      <a:lnTo>
                        <a:pt x="681" y="992"/>
                      </a:lnTo>
                      <a:lnTo>
                        <a:pt x="679" y="991"/>
                      </a:lnTo>
                      <a:lnTo>
                        <a:pt x="676" y="991"/>
                      </a:lnTo>
                      <a:lnTo>
                        <a:pt x="673" y="991"/>
                      </a:lnTo>
                      <a:lnTo>
                        <a:pt x="670" y="991"/>
                      </a:lnTo>
                      <a:lnTo>
                        <a:pt x="667" y="991"/>
                      </a:lnTo>
                      <a:lnTo>
                        <a:pt x="664" y="991"/>
                      </a:lnTo>
                      <a:lnTo>
                        <a:pt x="661" y="992"/>
                      </a:lnTo>
                      <a:lnTo>
                        <a:pt x="659" y="993"/>
                      </a:lnTo>
                      <a:lnTo>
                        <a:pt x="656" y="993"/>
                      </a:lnTo>
                      <a:lnTo>
                        <a:pt x="654" y="994"/>
                      </a:lnTo>
                      <a:lnTo>
                        <a:pt x="652" y="995"/>
                      </a:lnTo>
                      <a:lnTo>
                        <a:pt x="650" y="996"/>
                      </a:lnTo>
                      <a:lnTo>
                        <a:pt x="648" y="998"/>
                      </a:lnTo>
                      <a:lnTo>
                        <a:pt x="646" y="999"/>
                      </a:lnTo>
                      <a:lnTo>
                        <a:pt x="643" y="1002"/>
                      </a:lnTo>
                      <a:lnTo>
                        <a:pt x="640" y="1005"/>
                      </a:lnTo>
                      <a:lnTo>
                        <a:pt x="637" y="1009"/>
                      </a:lnTo>
                      <a:lnTo>
                        <a:pt x="633" y="1012"/>
                      </a:lnTo>
                      <a:lnTo>
                        <a:pt x="629" y="1016"/>
                      </a:lnTo>
                      <a:lnTo>
                        <a:pt x="625" y="1020"/>
                      </a:lnTo>
                      <a:lnTo>
                        <a:pt x="623" y="1022"/>
                      </a:lnTo>
                      <a:lnTo>
                        <a:pt x="620" y="1024"/>
                      </a:lnTo>
                      <a:lnTo>
                        <a:pt x="618" y="1026"/>
                      </a:lnTo>
                      <a:lnTo>
                        <a:pt x="615" y="1028"/>
                      </a:lnTo>
                      <a:lnTo>
                        <a:pt x="611" y="1030"/>
                      </a:lnTo>
                      <a:lnTo>
                        <a:pt x="608" y="1032"/>
                      </a:lnTo>
                      <a:lnTo>
                        <a:pt x="605" y="1033"/>
                      </a:lnTo>
                      <a:lnTo>
                        <a:pt x="601" y="1035"/>
                      </a:lnTo>
                      <a:lnTo>
                        <a:pt x="584" y="1030"/>
                      </a:lnTo>
                      <a:lnTo>
                        <a:pt x="567" y="1025"/>
                      </a:lnTo>
                      <a:lnTo>
                        <a:pt x="550" y="1020"/>
                      </a:lnTo>
                      <a:lnTo>
                        <a:pt x="534" y="1015"/>
                      </a:lnTo>
                      <a:lnTo>
                        <a:pt x="517" y="1009"/>
                      </a:lnTo>
                      <a:lnTo>
                        <a:pt x="501" y="1003"/>
                      </a:lnTo>
                      <a:lnTo>
                        <a:pt x="486" y="998"/>
                      </a:lnTo>
                      <a:lnTo>
                        <a:pt x="470" y="992"/>
                      </a:lnTo>
                      <a:lnTo>
                        <a:pt x="455" y="986"/>
                      </a:lnTo>
                      <a:lnTo>
                        <a:pt x="441" y="981"/>
                      </a:lnTo>
                      <a:lnTo>
                        <a:pt x="427" y="975"/>
                      </a:lnTo>
                      <a:lnTo>
                        <a:pt x="414" y="970"/>
                      </a:lnTo>
                      <a:lnTo>
                        <a:pt x="401" y="964"/>
                      </a:lnTo>
                      <a:lnTo>
                        <a:pt x="389" y="960"/>
                      </a:lnTo>
                      <a:lnTo>
                        <a:pt x="378" y="955"/>
                      </a:lnTo>
                      <a:lnTo>
                        <a:pt x="367" y="950"/>
                      </a:lnTo>
                      <a:lnTo>
                        <a:pt x="349" y="942"/>
                      </a:lnTo>
                      <a:lnTo>
                        <a:pt x="334" y="935"/>
                      </a:lnTo>
                      <a:lnTo>
                        <a:pt x="327" y="932"/>
                      </a:lnTo>
                      <a:lnTo>
                        <a:pt x="320" y="929"/>
                      </a:lnTo>
                      <a:lnTo>
                        <a:pt x="314" y="926"/>
                      </a:lnTo>
                      <a:lnTo>
                        <a:pt x="307" y="923"/>
                      </a:lnTo>
                      <a:lnTo>
                        <a:pt x="301" y="921"/>
                      </a:lnTo>
                      <a:lnTo>
                        <a:pt x="295" y="919"/>
                      </a:lnTo>
                      <a:lnTo>
                        <a:pt x="288" y="917"/>
                      </a:lnTo>
                      <a:lnTo>
                        <a:pt x="281" y="916"/>
                      </a:lnTo>
                      <a:lnTo>
                        <a:pt x="274" y="914"/>
                      </a:lnTo>
                      <a:lnTo>
                        <a:pt x="267" y="913"/>
                      </a:lnTo>
                      <a:lnTo>
                        <a:pt x="258" y="912"/>
                      </a:lnTo>
                      <a:lnTo>
                        <a:pt x="249" y="911"/>
                      </a:lnTo>
                      <a:lnTo>
                        <a:pt x="246" y="911"/>
                      </a:lnTo>
                      <a:lnTo>
                        <a:pt x="242" y="910"/>
                      </a:lnTo>
                      <a:lnTo>
                        <a:pt x="237" y="910"/>
                      </a:lnTo>
                      <a:lnTo>
                        <a:pt x="232" y="909"/>
                      </a:lnTo>
                      <a:lnTo>
                        <a:pt x="220" y="907"/>
                      </a:lnTo>
                      <a:lnTo>
                        <a:pt x="206" y="904"/>
                      </a:lnTo>
                      <a:lnTo>
                        <a:pt x="189" y="902"/>
                      </a:lnTo>
                      <a:lnTo>
                        <a:pt x="169" y="899"/>
                      </a:lnTo>
                      <a:lnTo>
                        <a:pt x="158" y="897"/>
                      </a:lnTo>
                      <a:lnTo>
                        <a:pt x="146" y="896"/>
                      </a:lnTo>
                      <a:lnTo>
                        <a:pt x="134" y="894"/>
                      </a:lnTo>
                      <a:lnTo>
                        <a:pt x="120" y="893"/>
                      </a:lnTo>
                      <a:lnTo>
                        <a:pt x="116" y="892"/>
                      </a:lnTo>
                      <a:lnTo>
                        <a:pt x="111" y="892"/>
                      </a:lnTo>
                      <a:lnTo>
                        <a:pt x="106" y="891"/>
                      </a:lnTo>
                      <a:lnTo>
                        <a:pt x="102" y="890"/>
                      </a:lnTo>
                      <a:lnTo>
                        <a:pt x="97" y="889"/>
                      </a:lnTo>
                      <a:lnTo>
                        <a:pt x="93" y="888"/>
                      </a:lnTo>
                      <a:lnTo>
                        <a:pt x="89" y="886"/>
                      </a:lnTo>
                      <a:lnTo>
                        <a:pt x="85" y="885"/>
                      </a:lnTo>
                      <a:lnTo>
                        <a:pt x="77" y="882"/>
                      </a:lnTo>
                      <a:lnTo>
                        <a:pt x="69" y="879"/>
                      </a:lnTo>
                      <a:lnTo>
                        <a:pt x="62" y="876"/>
                      </a:lnTo>
                      <a:lnTo>
                        <a:pt x="54" y="873"/>
                      </a:lnTo>
                      <a:lnTo>
                        <a:pt x="47" y="870"/>
                      </a:lnTo>
                      <a:lnTo>
                        <a:pt x="40" y="867"/>
                      </a:lnTo>
                      <a:lnTo>
                        <a:pt x="33" y="864"/>
                      </a:lnTo>
                      <a:lnTo>
                        <a:pt x="27" y="861"/>
                      </a:lnTo>
                      <a:lnTo>
                        <a:pt x="23" y="860"/>
                      </a:lnTo>
                      <a:lnTo>
                        <a:pt x="20" y="859"/>
                      </a:lnTo>
                      <a:lnTo>
                        <a:pt x="17" y="859"/>
                      </a:lnTo>
                      <a:lnTo>
                        <a:pt x="13" y="858"/>
                      </a:lnTo>
                      <a:lnTo>
                        <a:pt x="10" y="858"/>
                      </a:lnTo>
                      <a:lnTo>
                        <a:pt x="7" y="857"/>
                      </a:lnTo>
                      <a:lnTo>
                        <a:pt x="3" y="857"/>
                      </a:lnTo>
                      <a:lnTo>
                        <a:pt x="0" y="857"/>
                      </a:lnTo>
                      <a:lnTo>
                        <a:pt x="0" y="854"/>
                      </a:lnTo>
                      <a:lnTo>
                        <a:pt x="0" y="850"/>
                      </a:lnTo>
                      <a:lnTo>
                        <a:pt x="1" y="847"/>
                      </a:lnTo>
                      <a:lnTo>
                        <a:pt x="2" y="845"/>
                      </a:lnTo>
                      <a:lnTo>
                        <a:pt x="3" y="842"/>
                      </a:lnTo>
                      <a:lnTo>
                        <a:pt x="5" y="840"/>
                      </a:lnTo>
                      <a:lnTo>
                        <a:pt x="6" y="837"/>
                      </a:lnTo>
                      <a:lnTo>
                        <a:pt x="8" y="835"/>
                      </a:lnTo>
                      <a:lnTo>
                        <a:pt x="10" y="833"/>
                      </a:lnTo>
                      <a:lnTo>
                        <a:pt x="12" y="831"/>
                      </a:lnTo>
                      <a:lnTo>
                        <a:pt x="14" y="830"/>
                      </a:lnTo>
                      <a:lnTo>
                        <a:pt x="17" y="828"/>
                      </a:lnTo>
                      <a:lnTo>
                        <a:pt x="21" y="825"/>
                      </a:lnTo>
                      <a:lnTo>
                        <a:pt x="26" y="822"/>
                      </a:lnTo>
                      <a:lnTo>
                        <a:pt x="31" y="819"/>
                      </a:lnTo>
                      <a:lnTo>
                        <a:pt x="36" y="816"/>
                      </a:lnTo>
                      <a:lnTo>
                        <a:pt x="38" y="815"/>
                      </a:lnTo>
                      <a:lnTo>
                        <a:pt x="40" y="813"/>
                      </a:lnTo>
                      <a:lnTo>
                        <a:pt x="42" y="812"/>
                      </a:lnTo>
                      <a:lnTo>
                        <a:pt x="43" y="810"/>
                      </a:lnTo>
                      <a:lnTo>
                        <a:pt x="45" y="809"/>
                      </a:lnTo>
                      <a:lnTo>
                        <a:pt x="46" y="807"/>
                      </a:lnTo>
                      <a:lnTo>
                        <a:pt x="47" y="805"/>
                      </a:lnTo>
                      <a:lnTo>
                        <a:pt x="48" y="803"/>
                      </a:lnTo>
                      <a:lnTo>
                        <a:pt x="49" y="801"/>
                      </a:lnTo>
                      <a:lnTo>
                        <a:pt x="49" y="799"/>
                      </a:lnTo>
                      <a:lnTo>
                        <a:pt x="49" y="797"/>
                      </a:lnTo>
                      <a:lnTo>
                        <a:pt x="49" y="795"/>
                      </a:lnTo>
                      <a:lnTo>
                        <a:pt x="48" y="794"/>
                      </a:lnTo>
                      <a:lnTo>
                        <a:pt x="47" y="793"/>
                      </a:lnTo>
                      <a:lnTo>
                        <a:pt x="47" y="791"/>
                      </a:lnTo>
                      <a:lnTo>
                        <a:pt x="46" y="788"/>
                      </a:lnTo>
                      <a:lnTo>
                        <a:pt x="46" y="784"/>
                      </a:lnTo>
                      <a:lnTo>
                        <a:pt x="46" y="776"/>
                      </a:lnTo>
                      <a:lnTo>
                        <a:pt x="46" y="769"/>
                      </a:lnTo>
                      <a:lnTo>
                        <a:pt x="46" y="766"/>
                      </a:lnTo>
                      <a:lnTo>
                        <a:pt x="46" y="764"/>
                      </a:lnTo>
                      <a:lnTo>
                        <a:pt x="47" y="761"/>
                      </a:lnTo>
                      <a:lnTo>
                        <a:pt x="48" y="759"/>
                      </a:lnTo>
                      <a:lnTo>
                        <a:pt x="49" y="757"/>
                      </a:lnTo>
                      <a:lnTo>
                        <a:pt x="51" y="755"/>
                      </a:lnTo>
                      <a:lnTo>
                        <a:pt x="52" y="754"/>
                      </a:lnTo>
                      <a:lnTo>
                        <a:pt x="54" y="752"/>
                      </a:lnTo>
                      <a:lnTo>
                        <a:pt x="56" y="750"/>
                      </a:lnTo>
                      <a:lnTo>
                        <a:pt x="57" y="748"/>
                      </a:lnTo>
                      <a:lnTo>
                        <a:pt x="59" y="747"/>
                      </a:lnTo>
                      <a:lnTo>
                        <a:pt x="60" y="745"/>
                      </a:lnTo>
                      <a:lnTo>
                        <a:pt x="61" y="742"/>
                      </a:lnTo>
                      <a:lnTo>
                        <a:pt x="62" y="740"/>
                      </a:lnTo>
                      <a:lnTo>
                        <a:pt x="63" y="738"/>
                      </a:lnTo>
                      <a:lnTo>
                        <a:pt x="63" y="735"/>
                      </a:lnTo>
                      <a:lnTo>
                        <a:pt x="62" y="729"/>
                      </a:lnTo>
                      <a:lnTo>
                        <a:pt x="62" y="725"/>
                      </a:lnTo>
                      <a:lnTo>
                        <a:pt x="61" y="720"/>
                      </a:lnTo>
                      <a:lnTo>
                        <a:pt x="60" y="716"/>
                      </a:lnTo>
                      <a:lnTo>
                        <a:pt x="60" y="714"/>
                      </a:lnTo>
                      <a:lnTo>
                        <a:pt x="60" y="711"/>
                      </a:lnTo>
                      <a:lnTo>
                        <a:pt x="60" y="709"/>
                      </a:lnTo>
                      <a:lnTo>
                        <a:pt x="60" y="706"/>
                      </a:lnTo>
                      <a:lnTo>
                        <a:pt x="60" y="704"/>
                      </a:lnTo>
                      <a:lnTo>
                        <a:pt x="61" y="701"/>
                      </a:lnTo>
                      <a:lnTo>
                        <a:pt x="62" y="697"/>
                      </a:lnTo>
                      <a:lnTo>
                        <a:pt x="63" y="694"/>
                      </a:lnTo>
                      <a:lnTo>
                        <a:pt x="64" y="692"/>
                      </a:lnTo>
                      <a:lnTo>
                        <a:pt x="64" y="691"/>
                      </a:lnTo>
                      <a:lnTo>
                        <a:pt x="65" y="689"/>
                      </a:lnTo>
                      <a:lnTo>
                        <a:pt x="66" y="688"/>
                      </a:lnTo>
                      <a:lnTo>
                        <a:pt x="68" y="686"/>
                      </a:lnTo>
                      <a:lnTo>
                        <a:pt x="70" y="684"/>
                      </a:lnTo>
                      <a:lnTo>
                        <a:pt x="72" y="682"/>
                      </a:lnTo>
                      <a:lnTo>
                        <a:pt x="75" y="681"/>
                      </a:lnTo>
                      <a:lnTo>
                        <a:pt x="77" y="680"/>
                      </a:lnTo>
                      <a:lnTo>
                        <a:pt x="80" y="678"/>
                      </a:lnTo>
                      <a:lnTo>
                        <a:pt x="85" y="676"/>
                      </a:lnTo>
                      <a:lnTo>
                        <a:pt x="90" y="674"/>
                      </a:lnTo>
                      <a:lnTo>
                        <a:pt x="92" y="673"/>
                      </a:lnTo>
                      <a:lnTo>
                        <a:pt x="94" y="671"/>
                      </a:lnTo>
                      <a:lnTo>
                        <a:pt x="96" y="670"/>
                      </a:lnTo>
                      <a:lnTo>
                        <a:pt x="97" y="668"/>
                      </a:lnTo>
                      <a:lnTo>
                        <a:pt x="100" y="665"/>
                      </a:lnTo>
                      <a:lnTo>
                        <a:pt x="102" y="662"/>
                      </a:lnTo>
                      <a:lnTo>
                        <a:pt x="104" y="660"/>
                      </a:lnTo>
                      <a:lnTo>
                        <a:pt x="107" y="657"/>
                      </a:lnTo>
                      <a:lnTo>
                        <a:pt x="110" y="654"/>
                      </a:lnTo>
                      <a:lnTo>
                        <a:pt x="113" y="652"/>
                      </a:lnTo>
                      <a:lnTo>
                        <a:pt x="116" y="649"/>
                      </a:lnTo>
                      <a:lnTo>
                        <a:pt x="119" y="646"/>
                      </a:lnTo>
                      <a:lnTo>
                        <a:pt x="122" y="644"/>
                      </a:lnTo>
                      <a:lnTo>
                        <a:pt x="125" y="642"/>
                      </a:lnTo>
                      <a:lnTo>
                        <a:pt x="129" y="639"/>
                      </a:lnTo>
                      <a:lnTo>
                        <a:pt x="133" y="637"/>
                      </a:lnTo>
                      <a:lnTo>
                        <a:pt x="136" y="635"/>
                      </a:lnTo>
                      <a:lnTo>
                        <a:pt x="140" y="633"/>
                      </a:lnTo>
                      <a:lnTo>
                        <a:pt x="144" y="631"/>
                      </a:lnTo>
                      <a:lnTo>
                        <a:pt x="148" y="629"/>
                      </a:lnTo>
                      <a:lnTo>
                        <a:pt x="152" y="627"/>
                      </a:lnTo>
                      <a:lnTo>
                        <a:pt x="156" y="625"/>
                      </a:lnTo>
                      <a:lnTo>
                        <a:pt x="160" y="623"/>
                      </a:lnTo>
                      <a:lnTo>
                        <a:pt x="164" y="622"/>
                      </a:lnTo>
                      <a:lnTo>
                        <a:pt x="168" y="620"/>
                      </a:lnTo>
                      <a:lnTo>
                        <a:pt x="173" y="619"/>
                      </a:lnTo>
                      <a:lnTo>
                        <a:pt x="177" y="618"/>
                      </a:lnTo>
                      <a:lnTo>
                        <a:pt x="181" y="616"/>
                      </a:lnTo>
                      <a:lnTo>
                        <a:pt x="186" y="615"/>
                      </a:lnTo>
                      <a:lnTo>
                        <a:pt x="190" y="614"/>
                      </a:lnTo>
                      <a:lnTo>
                        <a:pt x="194" y="613"/>
                      </a:lnTo>
                      <a:lnTo>
                        <a:pt x="199" y="613"/>
                      </a:lnTo>
                      <a:lnTo>
                        <a:pt x="203" y="612"/>
                      </a:lnTo>
                      <a:lnTo>
                        <a:pt x="208" y="612"/>
                      </a:lnTo>
                      <a:lnTo>
                        <a:pt x="212" y="611"/>
                      </a:lnTo>
                      <a:lnTo>
                        <a:pt x="216" y="611"/>
                      </a:lnTo>
                      <a:lnTo>
                        <a:pt x="218" y="611"/>
                      </a:lnTo>
                      <a:lnTo>
                        <a:pt x="219" y="611"/>
                      </a:lnTo>
                      <a:lnTo>
                        <a:pt x="220" y="611"/>
                      </a:lnTo>
                      <a:lnTo>
                        <a:pt x="221" y="611"/>
                      </a:lnTo>
                      <a:lnTo>
                        <a:pt x="222" y="610"/>
                      </a:lnTo>
                      <a:lnTo>
                        <a:pt x="223" y="610"/>
                      </a:lnTo>
                      <a:lnTo>
                        <a:pt x="224" y="609"/>
                      </a:lnTo>
                      <a:lnTo>
                        <a:pt x="225" y="608"/>
                      </a:lnTo>
                      <a:lnTo>
                        <a:pt x="226" y="607"/>
                      </a:lnTo>
                      <a:lnTo>
                        <a:pt x="227" y="605"/>
                      </a:lnTo>
                      <a:lnTo>
                        <a:pt x="228" y="603"/>
                      </a:lnTo>
                      <a:lnTo>
                        <a:pt x="229" y="601"/>
                      </a:lnTo>
                      <a:lnTo>
                        <a:pt x="231" y="599"/>
                      </a:lnTo>
                      <a:lnTo>
                        <a:pt x="232" y="597"/>
                      </a:lnTo>
                      <a:lnTo>
                        <a:pt x="234" y="595"/>
                      </a:lnTo>
                      <a:lnTo>
                        <a:pt x="237" y="593"/>
                      </a:lnTo>
                      <a:lnTo>
                        <a:pt x="238" y="592"/>
                      </a:lnTo>
                      <a:lnTo>
                        <a:pt x="240" y="592"/>
                      </a:lnTo>
                      <a:lnTo>
                        <a:pt x="241" y="591"/>
                      </a:lnTo>
                      <a:lnTo>
                        <a:pt x="243" y="590"/>
                      </a:lnTo>
                      <a:lnTo>
                        <a:pt x="245" y="590"/>
                      </a:lnTo>
                      <a:lnTo>
                        <a:pt x="247" y="589"/>
                      </a:lnTo>
                      <a:lnTo>
                        <a:pt x="250" y="589"/>
                      </a:lnTo>
                      <a:lnTo>
                        <a:pt x="252" y="589"/>
                      </a:lnTo>
                      <a:lnTo>
                        <a:pt x="255" y="588"/>
                      </a:lnTo>
                      <a:lnTo>
                        <a:pt x="259" y="588"/>
                      </a:lnTo>
                      <a:lnTo>
                        <a:pt x="262" y="588"/>
                      </a:lnTo>
                      <a:lnTo>
                        <a:pt x="264" y="588"/>
                      </a:lnTo>
                      <a:lnTo>
                        <a:pt x="267" y="589"/>
                      </a:lnTo>
                      <a:lnTo>
                        <a:pt x="270" y="589"/>
                      </a:lnTo>
                      <a:lnTo>
                        <a:pt x="272" y="590"/>
                      </a:lnTo>
                      <a:lnTo>
                        <a:pt x="274" y="591"/>
                      </a:lnTo>
                      <a:lnTo>
                        <a:pt x="277" y="592"/>
                      </a:lnTo>
                      <a:lnTo>
                        <a:pt x="279" y="593"/>
                      </a:lnTo>
                      <a:lnTo>
                        <a:pt x="281" y="594"/>
                      </a:lnTo>
                      <a:lnTo>
                        <a:pt x="282" y="595"/>
                      </a:lnTo>
                      <a:lnTo>
                        <a:pt x="286" y="597"/>
                      </a:lnTo>
                      <a:lnTo>
                        <a:pt x="289" y="600"/>
                      </a:lnTo>
                      <a:lnTo>
                        <a:pt x="291" y="602"/>
                      </a:lnTo>
                      <a:lnTo>
                        <a:pt x="294" y="604"/>
                      </a:lnTo>
                      <a:lnTo>
                        <a:pt x="296" y="605"/>
                      </a:lnTo>
                      <a:lnTo>
                        <a:pt x="298" y="606"/>
                      </a:lnTo>
                      <a:lnTo>
                        <a:pt x="299" y="606"/>
                      </a:lnTo>
                      <a:lnTo>
                        <a:pt x="300" y="606"/>
                      </a:lnTo>
                      <a:lnTo>
                        <a:pt x="301" y="606"/>
                      </a:lnTo>
                      <a:lnTo>
                        <a:pt x="302" y="606"/>
                      </a:lnTo>
                      <a:lnTo>
                        <a:pt x="303" y="605"/>
                      </a:lnTo>
                      <a:lnTo>
                        <a:pt x="304" y="604"/>
                      </a:lnTo>
                      <a:lnTo>
                        <a:pt x="305" y="602"/>
                      </a:lnTo>
                      <a:lnTo>
                        <a:pt x="307" y="591"/>
                      </a:lnTo>
                      <a:lnTo>
                        <a:pt x="309" y="577"/>
                      </a:lnTo>
                      <a:lnTo>
                        <a:pt x="312" y="560"/>
                      </a:lnTo>
                      <a:lnTo>
                        <a:pt x="315" y="541"/>
                      </a:lnTo>
                      <a:lnTo>
                        <a:pt x="318" y="520"/>
                      </a:lnTo>
                      <a:lnTo>
                        <a:pt x="322" y="498"/>
                      </a:lnTo>
                      <a:lnTo>
                        <a:pt x="325" y="476"/>
                      </a:lnTo>
                      <a:lnTo>
                        <a:pt x="328" y="454"/>
                      </a:lnTo>
                      <a:lnTo>
                        <a:pt x="331" y="432"/>
                      </a:lnTo>
                      <a:lnTo>
                        <a:pt x="334" y="412"/>
                      </a:lnTo>
                      <a:lnTo>
                        <a:pt x="337" y="393"/>
                      </a:lnTo>
                      <a:lnTo>
                        <a:pt x="339" y="376"/>
                      </a:lnTo>
                      <a:lnTo>
                        <a:pt x="341" y="362"/>
                      </a:lnTo>
                      <a:lnTo>
                        <a:pt x="343" y="352"/>
                      </a:lnTo>
                      <a:lnTo>
                        <a:pt x="344" y="345"/>
                      </a:lnTo>
                      <a:lnTo>
                        <a:pt x="344" y="343"/>
                      </a:lnTo>
                      <a:lnTo>
                        <a:pt x="344" y="340"/>
                      </a:lnTo>
                      <a:lnTo>
                        <a:pt x="344" y="337"/>
                      </a:lnTo>
                      <a:lnTo>
                        <a:pt x="344" y="335"/>
                      </a:lnTo>
                      <a:lnTo>
                        <a:pt x="344" y="332"/>
                      </a:lnTo>
                      <a:lnTo>
                        <a:pt x="343" y="330"/>
                      </a:lnTo>
                      <a:lnTo>
                        <a:pt x="343" y="328"/>
                      </a:lnTo>
                      <a:lnTo>
                        <a:pt x="342" y="326"/>
                      </a:lnTo>
                      <a:lnTo>
                        <a:pt x="341" y="324"/>
                      </a:lnTo>
                      <a:lnTo>
                        <a:pt x="340" y="321"/>
                      </a:lnTo>
                      <a:lnTo>
                        <a:pt x="338" y="318"/>
                      </a:lnTo>
                      <a:lnTo>
                        <a:pt x="336" y="315"/>
                      </a:lnTo>
                      <a:lnTo>
                        <a:pt x="334" y="313"/>
                      </a:lnTo>
                      <a:lnTo>
                        <a:pt x="330" y="309"/>
                      </a:lnTo>
                      <a:lnTo>
                        <a:pt x="326" y="305"/>
                      </a:lnTo>
                      <a:lnTo>
                        <a:pt x="324" y="303"/>
                      </a:lnTo>
                      <a:lnTo>
                        <a:pt x="323" y="300"/>
                      </a:lnTo>
                      <a:lnTo>
                        <a:pt x="323" y="299"/>
                      </a:lnTo>
                      <a:lnTo>
                        <a:pt x="323" y="298"/>
                      </a:lnTo>
                      <a:lnTo>
                        <a:pt x="322" y="296"/>
                      </a:lnTo>
                      <a:lnTo>
                        <a:pt x="322" y="295"/>
                      </a:lnTo>
                      <a:lnTo>
                        <a:pt x="323" y="294"/>
                      </a:lnTo>
                      <a:lnTo>
                        <a:pt x="324" y="293"/>
                      </a:lnTo>
                      <a:lnTo>
                        <a:pt x="325" y="292"/>
                      </a:lnTo>
                      <a:lnTo>
                        <a:pt x="325" y="290"/>
                      </a:lnTo>
                      <a:lnTo>
                        <a:pt x="326" y="288"/>
                      </a:lnTo>
                      <a:lnTo>
                        <a:pt x="326" y="285"/>
                      </a:lnTo>
                      <a:lnTo>
                        <a:pt x="325" y="284"/>
                      </a:lnTo>
                      <a:lnTo>
                        <a:pt x="325" y="282"/>
                      </a:lnTo>
                      <a:lnTo>
                        <a:pt x="325" y="281"/>
                      </a:lnTo>
                      <a:lnTo>
                        <a:pt x="324" y="280"/>
                      </a:lnTo>
                      <a:lnTo>
                        <a:pt x="323" y="277"/>
                      </a:lnTo>
                      <a:lnTo>
                        <a:pt x="320" y="275"/>
                      </a:lnTo>
                      <a:lnTo>
                        <a:pt x="317" y="272"/>
                      </a:lnTo>
                      <a:lnTo>
                        <a:pt x="315" y="270"/>
                      </a:lnTo>
                      <a:lnTo>
                        <a:pt x="311" y="268"/>
                      </a:lnTo>
                      <a:lnTo>
                        <a:pt x="308" y="265"/>
                      </a:lnTo>
                      <a:lnTo>
                        <a:pt x="301" y="261"/>
                      </a:lnTo>
                      <a:lnTo>
                        <a:pt x="294" y="256"/>
                      </a:lnTo>
                      <a:lnTo>
                        <a:pt x="290" y="254"/>
                      </a:lnTo>
                      <a:lnTo>
                        <a:pt x="288" y="253"/>
                      </a:lnTo>
                      <a:lnTo>
                        <a:pt x="285" y="251"/>
                      </a:lnTo>
                      <a:lnTo>
                        <a:pt x="283" y="249"/>
                      </a:lnTo>
                      <a:lnTo>
                        <a:pt x="283" y="248"/>
                      </a:lnTo>
                      <a:lnTo>
                        <a:pt x="283" y="246"/>
                      </a:lnTo>
                      <a:lnTo>
                        <a:pt x="282" y="243"/>
                      </a:lnTo>
                      <a:lnTo>
                        <a:pt x="282" y="239"/>
                      </a:lnTo>
                      <a:lnTo>
                        <a:pt x="281" y="230"/>
                      </a:lnTo>
                      <a:lnTo>
                        <a:pt x="281" y="219"/>
                      </a:lnTo>
                      <a:lnTo>
                        <a:pt x="280" y="208"/>
                      </a:lnTo>
                      <a:lnTo>
                        <a:pt x="280" y="198"/>
                      </a:lnTo>
                      <a:lnTo>
                        <a:pt x="280" y="194"/>
                      </a:lnTo>
                      <a:lnTo>
                        <a:pt x="281" y="191"/>
                      </a:lnTo>
                      <a:lnTo>
                        <a:pt x="281" y="188"/>
                      </a:lnTo>
                      <a:lnTo>
                        <a:pt x="281" y="187"/>
                      </a:lnTo>
                      <a:lnTo>
                        <a:pt x="283" y="186"/>
                      </a:lnTo>
                      <a:lnTo>
                        <a:pt x="284" y="186"/>
                      </a:lnTo>
                      <a:lnTo>
                        <a:pt x="287" y="186"/>
                      </a:lnTo>
                      <a:lnTo>
                        <a:pt x="289" y="186"/>
                      </a:lnTo>
                      <a:lnTo>
                        <a:pt x="292" y="186"/>
                      </a:lnTo>
                      <a:lnTo>
                        <a:pt x="294" y="185"/>
                      </a:lnTo>
                      <a:lnTo>
                        <a:pt x="295" y="185"/>
                      </a:lnTo>
                      <a:lnTo>
                        <a:pt x="296" y="184"/>
                      </a:lnTo>
                      <a:lnTo>
                        <a:pt x="297" y="184"/>
                      </a:lnTo>
                      <a:lnTo>
                        <a:pt x="298" y="183"/>
                      </a:lnTo>
                      <a:lnTo>
                        <a:pt x="301" y="180"/>
                      </a:lnTo>
                      <a:lnTo>
                        <a:pt x="305" y="177"/>
                      </a:lnTo>
                      <a:lnTo>
                        <a:pt x="307" y="176"/>
                      </a:lnTo>
                      <a:lnTo>
                        <a:pt x="308" y="176"/>
                      </a:lnTo>
                      <a:lnTo>
                        <a:pt x="309" y="175"/>
                      </a:lnTo>
                      <a:lnTo>
                        <a:pt x="310" y="175"/>
                      </a:lnTo>
                      <a:lnTo>
                        <a:pt x="311" y="176"/>
                      </a:lnTo>
                      <a:lnTo>
                        <a:pt x="312" y="176"/>
                      </a:lnTo>
                      <a:lnTo>
                        <a:pt x="314" y="176"/>
                      </a:lnTo>
                      <a:lnTo>
                        <a:pt x="316" y="176"/>
                      </a:lnTo>
                      <a:lnTo>
                        <a:pt x="317" y="176"/>
                      </a:lnTo>
                      <a:lnTo>
                        <a:pt x="319" y="176"/>
                      </a:lnTo>
                      <a:lnTo>
                        <a:pt x="320" y="175"/>
                      </a:lnTo>
                      <a:lnTo>
                        <a:pt x="321" y="175"/>
                      </a:lnTo>
                      <a:lnTo>
                        <a:pt x="323" y="174"/>
                      </a:lnTo>
                      <a:lnTo>
                        <a:pt x="324" y="173"/>
                      </a:lnTo>
                      <a:lnTo>
                        <a:pt x="326" y="172"/>
                      </a:lnTo>
                      <a:lnTo>
                        <a:pt x="328" y="170"/>
                      </a:lnTo>
                      <a:lnTo>
                        <a:pt x="329" y="169"/>
                      </a:lnTo>
                      <a:lnTo>
                        <a:pt x="330" y="169"/>
                      </a:lnTo>
                      <a:lnTo>
                        <a:pt x="331" y="169"/>
                      </a:lnTo>
                      <a:lnTo>
                        <a:pt x="333" y="169"/>
                      </a:lnTo>
                      <a:lnTo>
                        <a:pt x="334" y="170"/>
                      </a:lnTo>
                      <a:lnTo>
                        <a:pt x="335" y="170"/>
                      </a:lnTo>
                      <a:lnTo>
                        <a:pt x="335" y="171"/>
                      </a:lnTo>
                      <a:lnTo>
                        <a:pt x="336" y="173"/>
                      </a:lnTo>
                      <a:lnTo>
                        <a:pt x="336" y="174"/>
                      </a:lnTo>
                      <a:lnTo>
                        <a:pt x="337" y="175"/>
                      </a:lnTo>
                      <a:lnTo>
                        <a:pt x="338" y="176"/>
                      </a:lnTo>
                      <a:lnTo>
                        <a:pt x="338" y="177"/>
                      </a:lnTo>
                      <a:lnTo>
                        <a:pt x="339" y="178"/>
                      </a:lnTo>
                      <a:lnTo>
                        <a:pt x="341" y="179"/>
                      </a:lnTo>
                      <a:lnTo>
                        <a:pt x="342" y="180"/>
                      </a:lnTo>
                      <a:lnTo>
                        <a:pt x="344" y="181"/>
                      </a:lnTo>
                      <a:lnTo>
                        <a:pt x="345" y="181"/>
                      </a:lnTo>
                      <a:lnTo>
                        <a:pt x="346" y="182"/>
                      </a:lnTo>
                      <a:lnTo>
                        <a:pt x="348" y="181"/>
                      </a:lnTo>
                      <a:lnTo>
                        <a:pt x="349" y="181"/>
                      </a:lnTo>
                      <a:lnTo>
                        <a:pt x="350" y="181"/>
                      </a:lnTo>
                      <a:lnTo>
                        <a:pt x="353" y="180"/>
                      </a:lnTo>
                      <a:lnTo>
                        <a:pt x="355" y="178"/>
                      </a:lnTo>
                      <a:lnTo>
                        <a:pt x="356" y="178"/>
                      </a:lnTo>
                      <a:lnTo>
                        <a:pt x="356" y="177"/>
                      </a:lnTo>
                      <a:lnTo>
                        <a:pt x="357" y="175"/>
                      </a:lnTo>
                      <a:lnTo>
                        <a:pt x="357" y="173"/>
                      </a:lnTo>
                      <a:lnTo>
                        <a:pt x="358" y="170"/>
                      </a:lnTo>
                      <a:lnTo>
                        <a:pt x="358" y="168"/>
                      </a:lnTo>
                      <a:lnTo>
                        <a:pt x="358" y="165"/>
                      </a:lnTo>
                      <a:lnTo>
                        <a:pt x="358" y="162"/>
                      </a:lnTo>
                      <a:lnTo>
                        <a:pt x="357" y="159"/>
                      </a:lnTo>
                      <a:lnTo>
                        <a:pt x="357" y="156"/>
                      </a:lnTo>
                      <a:lnTo>
                        <a:pt x="356" y="153"/>
                      </a:lnTo>
                      <a:lnTo>
                        <a:pt x="354" y="150"/>
                      </a:lnTo>
                      <a:lnTo>
                        <a:pt x="353" y="149"/>
                      </a:lnTo>
                      <a:lnTo>
                        <a:pt x="353" y="148"/>
                      </a:lnTo>
                      <a:lnTo>
                        <a:pt x="352" y="147"/>
                      </a:lnTo>
                      <a:lnTo>
                        <a:pt x="350" y="146"/>
                      </a:lnTo>
                      <a:lnTo>
                        <a:pt x="349" y="145"/>
                      </a:lnTo>
                      <a:lnTo>
                        <a:pt x="348" y="144"/>
                      </a:lnTo>
                      <a:lnTo>
                        <a:pt x="347" y="143"/>
                      </a:lnTo>
                      <a:lnTo>
                        <a:pt x="345" y="143"/>
                      </a:lnTo>
                      <a:lnTo>
                        <a:pt x="344" y="142"/>
                      </a:lnTo>
                      <a:lnTo>
                        <a:pt x="342" y="142"/>
                      </a:lnTo>
                      <a:lnTo>
                        <a:pt x="340" y="142"/>
                      </a:lnTo>
                      <a:lnTo>
                        <a:pt x="339" y="142"/>
                      </a:lnTo>
                      <a:lnTo>
                        <a:pt x="334" y="142"/>
                      </a:lnTo>
                      <a:lnTo>
                        <a:pt x="329" y="143"/>
                      </a:lnTo>
                      <a:lnTo>
                        <a:pt x="324" y="143"/>
                      </a:lnTo>
                      <a:lnTo>
                        <a:pt x="318" y="142"/>
                      </a:lnTo>
                      <a:lnTo>
                        <a:pt x="313" y="142"/>
                      </a:lnTo>
                      <a:lnTo>
                        <a:pt x="308" y="142"/>
                      </a:lnTo>
                      <a:lnTo>
                        <a:pt x="302" y="142"/>
                      </a:lnTo>
                      <a:lnTo>
                        <a:pt x="297" y="142"/>
                      </a:lnTo>
                      <a:lnTo>
                        <a:pt x="297" y="141"/>
                      </a:lnTo>
                      <a:lnTo>
                        <a:pt x="296" y="141"/>
                      </a:lnTo>
                      <a:lnTo>
                        <a:pt x="296" y="140"/>
                      </a:lnTo>
                      <a:lnTo>
                        <a:pt x="296" y="138"/>
                      </a:lnTo>
                      <a:lnTo>
                        <a:pt x="296" y="135"/>
                      </a:lnTo>
                      <a:lnTo>
                        <a:pt x="295" y="127"/>
                      </a:lnTo>
                      <a:lnTo>
                        <a:pt x="295" y="118"/>
                      </a:lnTo>
                      <a:lnTo>
                        <a:pt x="295" y="109"/>
                      </a:lnTo>
                      <a:lnTo>
                        <a:pt x="296" y="100"/>
                      </a:lnTo>
                      <a:lnTo>
                        <a:pt x="296" y="93"/>
                      </a:lnTo>
                      <a:lnTo>
                        <a:pt x="296" y="87"/>
                      </a:lnTo>
                      <a:lnTo>
                        <a:pt x="297" y="86"/>
                      </a:lnTo>
                      <a:lnTo>
                        <a:pt x="299" y="86"/>
                      </a:lnTo>
                      <a:lnTo>
                        <a:pt x="301" y="85"/>
                      </a:lnTo>
                      <a:lnTo>
                        <a:pt x="304" y="84"/>
                      </a:lnTo>
                      <a:lnTo>
                        <a:pt x="306" y="83"/>
                      </a:lnTo>
                      <a:lnTo>
                        <a:pt x="309" y="83"/>
                      </a:lnTo>
                      <a:lnTo>
                        <a:pt x="313" y="82"/>
                      </a:lnTo>
                      <a:lnTo>
                        <a:pt x="317" y="82"/>
                      </a:lnTo>
                      <a:lnTo>
                        <a:pt x="321" y="82"/>
                      </a:lnTo>
                      <a:lnTo>
                        <a:pt x="325" y="82"/>
                      </a:lnTo>
                      <a:lnTo>
                        <a:pt x="330" y="82"/>
                      </a:lnTo>
                      <a:lnTo>
                        <a:pt x="335" y="82"/>
                      </a:lnTo>
                      <a:lnTo>
                        <a:pt x="340" y="83"/>
                      </a:lnTo>
                      <a:lnTo>
                        <a:pt x="346" y="83"/>
                      </a:lnTo>
                      <a:lnTo>
                        <a:pt x="349" y="84"/>
                      </a:lnTo>
                      <a:lnTo>
                        <a:pt x="352" y="84"/>
                      </a:lnTo>
                      <a:lnTo>
                        <a:pt x="356" y="84"/>
                      </a:lnTo>
                      <a:lnTo>
                        <a:pt x="360" y="84"/>
                      </a:lnTo>
                      <a:lnTo>
                        <a:pt x="370" y="83"/>
                      </a:lnTo>
                      <a:lnTo>
                        <a:pt x="382" y="82"/>
                      </a:lnTo>
                      <a:lnTo>
                        <a:pt x="394" y="81"/>
                      </a:lnTo>
                      <a:lnTo>
                        <a:pt x="407" y="80"/>
                      </a:lnTo>
                      <a:lnTo>
                        <a:pt x="418" y="79"/>
                      </a:lnTo>
                      <a:lnTo>
                        <a:pt x="429" y="79"/>
                      </a:lnTo>
                      <a:lnTo>
                        <a:pt x="431" y="79"/>
                      </a:lnTo>
                      <a:lnTo>
                        <a:pt x="432" y="78"/>
                      </a:lnTo>
                      <a:lnTo>
                        <a:pt x="433" y="77"/>
                      </a:lnTo>
                      <a:lnTo>
                        <a:pt x="433" y="76"/>
                      </a:lnTo>
                      <a:lnTo>
                        <a:pt x="433" y="75"/>
                      </a:lnTo>
                      <a:lnTo>
                        <a:pt x="433" y="74"/>
                      </a:lnTo>
                      <a:lnTo>
                        <a:pt x="432" y="72"/>
                      </a:lnTo>
                      <a:lnTo>
                        <a:pt x="431" y="70"/>
                      </a:lnTo>
                      <a:lnTo>
                        <a:pt x="430" y="67"/>
                      </a:lnTo>
                      <a:lnTo>
                        <a:pt x="429" y="65"/>
                      </a:lnTo>
                      <a:lnTo>
                        <a:pt x="429" y="64"/>
                      </a:lnTo>
                      <a:lnTo>
                        <a:pt x="429" y="63"/>
                      </a:lnTo>
                      <a:lnTo>
                        <a:pt x="429" y="62"/>
                      </a:lnTo>
                      <a:lnTo>
                        <a:pt x="430" y="61"/>
                      </a:lnTo>
                      <a:lnTo>
                        <a:pt x="430" y="59"/>
                      </a:lnTo>
                      <a:lnTo>
                        <a:pt x="431" y="58"/>
                      </a:lnTo>
                      <a:lnTo>
                        <a:pt x="432" y="58"/>
                      </a:lnTo>
                      <a:lnTo>
                        <a:pt x="433" y="57"/>
                      </a:lnTo>
                      <a:lnTo>
                        <a:pt x="434" y="57"/>
                      </a:lnTo>
                      <a:lnTo>
                        <a:pt x="435" y="57"/>
                      </a:lnTo>
                      <a:lnTo>
                        <a:pt x="437" y="57"/>
                      </a:lnTo>
                      <a:lnTo>
                        <a:pt x="439" y="57"/>
                      </a:lnTo>
                      <a:lnTo>
                        <a:pt x="440" y="57"/>
                      </a:lnTo>
                      <a:lnTo>
                        <a:pt x="441" y="57"/>
                      </a:lnTo>
                      <a:lnTo>
                        <a:pt x="442" y="58"/>
                      </a:lnTo>
                      <a:lnTo>
                        <a:pt x="443" y="58"/>
                      </a:lnTo>
                      <a:lnTo>
                        <a:pt x="444" y="59"/>
                      </a:lnTo>
                      <a:lnTo>
                        <a:pt x="445" y="61"/>
                      </a:lnTo>
                      <a:lnTo>
                        <a:pt x="446" y="62"/>
                      </a:lnTo>
                      <a:lnTo>
                        <a:pt x="447" y="64"/>
                      </a:lnTo>
                      <a:lnTo>
                        <a:pt x="448" y="66"/>
                      </a:lnTo>
                      <a:lnTo>
                        <a:pt x="448" y="69"/>
                      </a:lnTo>
                      <a:lnTo>
                        <a:pt x="449" y="70"/>
                      </a:lnTo>
                      <a:lnTo>
                        <a:pt x="450" y="72"/>
                      </a:lnTo>
                      <a:lnTo>
                        <a:pt x="452" y="74"/>
                      </a:lnTo>
                      <a:lnTo>
                        <a:pt x="453" y="75"/>
                      </a:lnTo>
                      <a:lnTo>
                        <a:pt x="454" y="75"/>
                      </a:lnTo>
                      <a:lnTo>
                        <a:pt x="455" y="76"/>
                      </a:lnTo>
                      <a:lnTo>
                        <a:pt x="456" y="76"/>
                      </a:lnTo>
                      <a:lnTo>
                        <a:pt x="457" y="76"/>
                      </a:lnTo>
                      <a:lnTo>
                        <a:pt x="459" y="77"/>
                      </a:lnTo>
                      <a:lnTo>
                        <a:pt x="461" y="77"/>
                      </a:lnTo>
                      <a:lnTo>
                        <a:pt x="463" y="76"/>
                      </a:lnTo>
                      <a:lnTo>
                        <a:pt x="464" y="76"/>
                      </a:lnTo>
                      <a:lnTo>
                        <a:pt x="465" y="75"/>
                      </a:lnTo>
                      <a:lnTo>
                        <a:pt x="466" y="74"/>
                      </a:lnTo>
                      <a:lnTo>
                        <a:pt x="467" y="73"/>
                      </a:lnTo>
                      <a:lnTo>
                        <a:pt x="470" y="71"/>
                      </a:lnTo>
                      <a:lnTo>
                        <a:pt x="472" y="68"/>
                      </a:lnTo>
                      <a:lnTo>
                        <a:pt x="476" y="62"/>
                      </a:lnTo>
                      <a:lnTo>
                        <a:pt x="480" y="56"/>
                      </a:lnTo>
                      <a:lnTo>
                        <a:pt x="482" y="53"/>
                      </a:lnTo>
                      <a:lnTo>
                        <a:pt x="484" y="50"/>
                      </a:lnTo>
                      <a:lnTo>
                        <a:pt x="487" y="47"/>
                      </a:lnTo>
                      <a:lnTo>
                        <a:pt x="489" y="45"/>
                      </a:lnTo>
                      <a:lnTo>
                        <a:pt x="491" y="44"/>
                      </a:lnTo>
                      <a:lnTo>
                        <a:pt x="492" y="43"/>
                      </a:lnTo>
                      <a:lnTo>
                        <a:pt x="493" y="42"/>
                      </a:lnTo>
                      <a:lnTo>
                        <a:pt x="495" y="41"/>
                      </a:lnTo>
                      <a:lnTo>
                        <a:pt x="496" y="41"/>
                      </a:lnTo>
                      <a:lnTo>
                        <a:pt x="497" y="40"/>
                      </a:lnTo>
                      <a:lnTo>
                        <a:pt x="499" y="40"/>
                      </a:lnTo>
                      <a:lnTo>
                        <a:pt x="501" y="40"/>
                      </a:lnTo>
                      <a:lnTo>
                        <a:pt x="503" y="40"/>
                      </a:lnTo>
                      <a:lnTo>
                        <a:pt x="503" y="41"/>
                      </a:lnTo>
                      <a:lnTo>
                        <a:pt x="504" y="41"/>
                      </a:lnTo>
                      <a:lnTo>
                        <a:pt x="507" y="43"/>
                      </a:lnTo>
                      <a:lnTo>
                        <a:pt x="509" y="45"/>
                      </a:lnTo>
                      <a:lnTo>
                        <a:pt x="512" y="48"/>
                      </a:lnTo>
                      <a:lnTo>
                        <a:pt x="514" y="51"/>
                      </a:lnTo>
                      <a:lnTo>
                        <a:pt x="517" y="54"/>
                      </a:lnTo>
                      <a:lnTo>
                        <a:pt x="520" y="57"/>
                      </a:lnTo>
                      <a:lnTo>
                        <a:pt x="525" y="65"/>
                      </a:lnTo>
                      <a:lnTo>
                        <a:pt x="529" y="72"/>
                      </a:lnTo>
                      <a:lnTo>
                        <a:pt x="533" y="78"/>
                      </a:lnTo>
                      <a:lnTo>
                        <a:pt x="536" y="83"/>
                      </a:lnTo>
                      <a:lnTo>
                        <a:pt x="536" y="86"/>
                      </a:lnTo>
                      <a:lnTo>
                        <a:pt x="536" y="91"/>
                      </a:lnTo>
                      <a:lnTo>
                        <a:pt x="536" y="96"/>
                      </a:lnTo>
                      <a:lnTo>
                        <a:pt x="536" y="102"/>
                      </a:lnTo>
                      <a:lnTo>
                        <a:pt x="536" y="107"/>
                      </a:lnTo>
                      <a:lnTo>
                        <a:pt x="536" y="112"/>
                      </a:lnTo>
                      <a:lnTo>
                        <a:pt x="536" y="114"/>
                      </a:lnTo>
                      <a:lnTo>
                        <a:pt x="536" y="115"/>
                      </a:lnTo>
                      <a:lnTo>
                        <a:pt x="536" y="116"/>
                      </a:lnTo>
                      <a:lnTo>
                        <a:pt x="537" y="117"/>
                      </a:lnTo>
                      <a:lnTo>
                        <a:pt x="538" y="118"/>
                      </a:lnTo>
                      <a:lnTo>
                        <a:pt x="539" y="118"/>
                      </a:lnTo>
                      <a:lnTo>
                        <a:pt x="540" y="118"/>
                      </a:lnTo>
                      <a:lnTo>
                        <a:pt x="543" y="117"/>
                      </a:lnTo>
                      <a:lnTo>
                        <a:pt x="545" y="116"/>
                      </a:lnTo>
                      <a:lnTo>
                        <a:pt x="548" y="115"/>
                      </a:lnTo>
                      <a:lnTo>
                        <a:pt x="550" y="114"/>
                      </a:lnTo>
                      <a:lnTo>
                        <a:pt x="551" y="114"/>
                      </a:lnTo>
                      <a:lnTo>
                        <a:pt x="553" y="114"/>
                      </a:lnTo>
                      <a:lnTo>
                        <a:pt x="554" y="114"/>
                      </a:lnTo>
                      <a:lnTo>
                        <a:pt x="555" y="115"/>
                      </a:lnTo>
                      <a:lnTo>
                        <a:pt x="562" y="120"/>
                      </a:lnTo>
                      <a:lnTo>
                        <a:pt x="569" y="125"/>
                      </a:lnTo>
                      <a:lnTo>
                        <a:pt x="577" y="130"/>
                      </a:lnTo>
                      <a:lnTo>
                        <a:pt x="583" y="135"/>
                      </a:lnTo>
                      <a:lnTo>
                        <a:pt x="590" y="140"/>
                      </a:lnTo>
                      <a:lnTo>
                        <a:pt x="596" y="143"/>
                      </a:lnTo>
                      <a:lnTo>
                        <a:pt x="599" y="145"/>
                      </a:lnTo>
                      <a:lnTo>
                        <a:pt x="601" y="146"/>
                      </a:lnTo>
                      <a:lnTo>
                        <a:pt x="604" y="147"/>
                      </a:lnTo>
                      <a:lnTo>
                        <a:pt x="606" y="148"/>
                      </a:lnTo>
                      <a:lnTo>
                        <a:pt x="609" y="148"/>
                      </a:lnTo>
                      <a:lnTo>
                        <a:pt x="611" y="148"/>
                      </a:lnTo>
                      <a:lnTo>
                        <a:pt x="613" y="148"/>
                      </a:lnTo>
                      <a:lnTo>
                        <a:pt x="615" y="148"/>
                      </a:lnTo>
                      <a:lnTo>
                        <a:pt x="617" y="148"/>
                      </a:lnTo>
                      <a:lnTo>
                        <a:pt x="619" y="148"/>
                      </a:lnTo>
                      <a:lnTo>
                        <a:pt x="622" y="147"/>
                      </a:lnTo>
                      <a:lnTo>
                        <a:pt x="624" y="147"/>
                      </a:lnTo>
                      <a:lnTo>
                        <a:pt x="628" y="145"/>
                      </a:lnTo>
                      <a:lnTo>
                        <a:pt x="632" y="143"/>
                      </a:lnTo>
                      <a:lnTo>
                        <a:pt x="635" y="141"/>
                      </a:lnTo>
                      <a:lnTo>
                        <a:pt x="639" y="139"/>
                      </a:lnTo>
                      <a:lnTo>
                        <a:pt x="646" y="134"/>
                      </a:lnTo>
                      <a:lnTo>
                        <a:pt x="652" y="130"/>
                      </a:lnTo>
                      <a:lnTo>
                        <a:pt x="655" y="129"/>
                      </a:lnTo>
                      <a:lnTo>
                        <a:pt x="658" y="128"/>
                      </a:lnTo>
                      <a:lnTo>
                        <a:pt x="659" y="127"/>
                      </a:lnTo>
                      <a:lnTo>
                        <a:pt x="660" y="127"/>
                      </a:lnTo>
                      <a:lnTo>
                        <a:pt x="662" y="127"/>
                      </a:lnTo>
                      <a:lnTo>
                        <a:pt x="663" y="127"/>
                      </a:lnTo>
                      <a:lnTo>
                        <a:pt x="664" y="129"/>
                      </a:lnTo>
                      <a:lnTo>
                        <a:pt x="666" y="130"/>
                      </a:lnTo>
                      <a:lnTo>
                        <a:pt x="666" y="132"/>
                      </a:lnTo>
                      <a:lnTo>
                        <a:pt x="667" y="133"/>
                      </a:lnTo>
                      <a:lnTo>
                        <a:pt x="667" y="136"/>
                      </a:lnTo>
                      <a:lnTo>
                        <a:pt x="667" y="140"/>
                      </a:lnTo>
                      <a:lnTo>
                        <a:pt x="667" y="141"/>
                      </a:lnTo>
                      <a:lnTo>
                        <a:pt x="667" y="143"/>
                      </a:lnTo>
                      <a:lnTo>
                        <a:pt x="667" y="145"/>
                      </a:lnTo>
                      <a:lnTo>
                        <a:pt x="667" y="146"/>
                      </a:lnTo>
                      <a:lnTo>
                        <a:pt x="668" y="148"/>
                      </a:lnTo>
                      <a:lnTo>
                        <a:pt x="669" y="149"/>
                      </a:lnTo>
                      <a:lnTo>
                        <a:pt x="671" y="151"/>
                      </a:lnTo>
                      <a:lnTo>
                        <a:pt x="673" y="152"/>
                      </a:lnTo>
                      <a:lnTo>
                        <a:pt x="674" y="152"/>
                      </a:lnTo>
                      <a:lnTo>
                        <a:pt x="675" y="152"/>
                      </a:lnTo>
                      <a:lnTo>
                        <a:pt x="676" y="152"/>
                      </a:lnTo>
                      <a:lnTo>
                        <a:pt x="677" y="151"/>
                      </a:lnTo>
                      <a:lnTo>
                        <a:pt x="678" y="150"/>
                      </a:lnTo>
                      <a:lnTo>
                        <a:pt x="679" y="147"/>
                      </a:lnTo>
                      <a:lnTo>
                        <a:pt x="681" y="143"/>
                      </a:lnTo>
                      <a:lnTo>
                        <a:pt x="681" y="141"/>
                      </a:lnTo>
                      <a:lnTo>
                        <a:pt x="682" y="139"/>
                      </a:lnTo>
                      <a:lnTo>
                        <a:pt x="684" y="137"/>
                      </a:lnTo>
                      <a:lnTo>
                        <a:pt x="685" y="135"/>
                      </a:lnTo>
                      <a:lnTo>
                        <a:pt x="687" y="133"/>
                      </a:lnTo>
                      <a:lnTo>
                        <a:pt x="689" y="132"/>
                      </a:lnTo>
                      <a:lnTo>
                        <a:pt x="690" y="131"/>
                      </a:lnTo>
                      <a:lnTo>
                        <a:pt x="692" y="130"/>
                      </a:lnTo>
                      <a:lnTo>
                        <a:pt x="694" y="130"/>
                      </a:lnTo>
                      <a:lnTo>
                        <a:pt x="695" y="129"/>
                      </a:lnTo>
                      <a:lnTo>
                        <a:pt x="697" y="129"/>
                      </a:lnTo>
                      <a:lnTo>
                        <a:pt x="698" y="128"/>
                      </a:lnTo>
                      <a:lnTo>
                        <a:pt x="699" y="128"/>
                      </a:lnTo>
                      <a:lnTo>
                        <a:pt x="700" y="127"/>
                      </a:lnTo>
                      <a:lnTo>
                        <a:pt x="701" y="126"/>
                      </a:lnTo>
                      <a:lnTo>
                        <a:pt x="701" y="125"/>
                      </a:lnTo>
                      <a:lnTo>
                        <a:pt x="702" y="124"/>
                      </a:lnTo>
                      <a:lnTo>
                        <a:pt x="703" y="123"/>
                      </a:lnTo>
                      <a:lnTo>
                        <a:pt x="704" y="120"/>
                      </a:lnTo>
                      <a:lnTo>
                        <a:pt x="704" y="117"/>
                      </a:lnTo>
                      <a:lnTo>
                        <a:pt x="705" y="115"/>
                      </a:lnTo>
                      <a:lnTo>
                        <a:pt x="705" y="112"/>
                      </a:lnTo>
                      <a:lnTo>
                        <a:pt x="707" y="112"/>
                      </a:lnTo>
                      <a:lnTo>
                        <a:pt x="710" y="112"/>
                      </a:lnTo>
                      <a:lnTo>
                        <a:pt x="712" y="111"/>
                      </a:lnTo>
                      <a:lnTo>
                        <a:pt x="713" y="110"/>
                      </a:lnTo>
                      <a:lnTo>
                        <a:pt x="715" y="109"/>
                      </a:lnTo>
                      <a:lnTo>
                        <a:pt x="717" y="109"/>
                      </a:lnTo>
                      <a:lnTo>
                        <a:pt x="718" y="108"/>
                      </a:lnTo>
                      <a:lnTo>
                        <a:pt x="719" y="107"/>
                      </a:lnTo>
                      <a:lnTo>
                        <a:pt x="722" y="105"/>
                      </a:lnTo>
                      <a:lnTo>
                        <a:pt x="725" y="102"/>
                      </a:lnTo>
                      <a:lnTo>
                        <a:pt x="726" y="102"/>
                      </a:lnTo>
                      <a:lnTo>
                        <a:pt x="728" y="101"/>
                      </a:lnTo>
                      <a:lnTo>
                        <a:pt x="729" y="100"/>
                      </a:lnTo>
                      <a:lnTo>
                        <a:pt x="731" y="100"/>
                      </a:lnTo>
                      <a:lnTo>
                        <a:pt x="734" y="100"/>
                      </a:lnTo>
                      <a:lnTo>
                        <a:pt x="737" y="100"/>
                      </a:lnTo>
                      <a:lnTo>
                        <a:pt x="739" y="99"/>
                      </a:lnTo>
                      <a:lnTo>
                        <a:pt x="741" y="98"/>
                      </a:lnTo>
                      <a:lnTo>
                        <a:pt x="744" y="97"/>
                      </a:lnTo>
                      <a:lnTo>
                        <a:pt x="746" y="96"/>
                      </a:lnTo>
                      <a:lnTo>
                        <a:pt x="748" y="95"/>
                      </a:lnTo>
                      <a:lnTo>
                        <a:pt x="749" y="94"/>
                      </a:lnTo>
                      <a:lnTo>
                        <a:pt x="753" y="91"/>
                      </a:lnTo>
                      <a:lnTo>
                        <a:pt x="756" y="87"/>
                      </a:lnTo>
                      <a:lnTo>
                        <a:pt x="759" y="83"/>
                      </a:lnTo>
                      <a:lnTo>
                        <a:pt x="763" y="79"/>
                      </a:lnTo>
                      <a:lnTo>
                        <a:pt x="764" y="79"/>
                      </a:lnTo>
                      <a:lnTo>
                        <a:pt x="765" y="79"/>
                      </a:lnTo>
                      <a:lnTo>
                        <a:pt x="766" y="80"/>
                      </a:lnTo>
                      <a:lnTo>
                        <a:pt x="767" y="81"/>
                      </a:lnTo>
                      <a:lnTo>
                        <a:pt x="768" y="83"/>
                      </a:lnTo>
                      <a:lnTo>
                        <a:pt x="769" y="84"/>
                      </a:lnTo>
                      <a:lnTo>
                        <a:pt x="770" y="84"/>
                      </a:lnTo>
                      <a:lnTo>
                        <a:pt x="770" y="85"/>
                      </a:lnTo>
                      <a:lnTo>
                        <a:pt x="771" y="85"/>
                      </a:lnTo>
                      <a:lnTo>
                        <a:pt x="772" y="84"/>
                      </a:lnTo>
                      <a:lnTo>
                        <a:pt x="773" y="83"/>
                      </a:lnTo>
                      <a:lnTo>
                        <a:pt x="774" y="82"/>
                      </a:lnTo>
                      <a:lnTo>
                        <a:pt x="776" y="80"/>
                      </a:lnTo>
                      <a:lnTo>
                        <a:pt x="779" y="78"/>
                      </a:lnTo>
                      <a:lnTo>
                        <a:pt x="786" y="74"/>
                      </a:lnTo>
                      <a:lnTo>
                        <a:pt x="788" y="72"/>
                      </a:lnTo>
                      <a:lnTo>
                        <a:pt x="789" y="71"/>
                      </a:lnTo>
                      <a:lnTo>
                        <a:pt x="791" y="70"/>
                      </a:lnTo>
                      <a:lnTo>
                        <a:pt x="792" y="69"/>
                      </a:lnTo>
                      <a:lnTo>
                        <a:pt x="793" y="67"/>
                      </a:lnTo>
                      <a:lnTo>
                        <a:pt x="794" y="66"/>
                      </a:lnTo>
                      <a:lnTo>
                        <a:pt x="795" y="64"/>
                      </a:lnTo>
                      <a:lnTo>
                        <a:pt x="795" y="63"/>
                      </a:lnTo>
                      <a:lnTo>
                        <a:pt x="795" y="58"/>
                      </a:lnTo>
                      <a:lnTo>
                        <a:pt x="794" y="55"/>
                      </a:lnTo>
                      <a:lnTo>
                        <a:pt x="795" y="51"/>
                      </a:lnTo>
                      <a:lnTo>
                        <a:pt x="795" y="47"/>
                      </a:lnTo>
                      <a:lnTo>
                        <a:pt x="795" y="46"/>
                      </a:lnTo>
                      <a:lnTo>
                        <a:pt x="796" y="44"/>
                      </a:lnTo>
                      <a:lnTo>
                        <a:pt x="796" y="43"/>
                      </a:lnTo>
                      <a:lnTo>
                        <a:pt x="797" y="41"/>
                      </a:lnTo>
                      <a:lnTo>
                        <a:pt x="798" y="40"/>
                      </a:lnTo>
                      <a:lnTo>
                        <a:pt x="799" y="39"/>
                      </a:lnTo>
                      <a:lnTo>
                        <a:pt x="800" y="38"/>
                      </a:lnTo>
                      <a:lnTo>
                        <a:pt x="802" y="37"/>
                      </a:lnTo>
                      <a:lnTo>
                        <a:pt x="803" y="38"/>
                      </a:lnTo>
                      <a:lnTo>
                        <a:pt x="804" y="38"/>
                      </a:lnTo>
                      <a:lnTo>
                        <a:pt x="806" y="38"/>
                      </a:lnTo>
                      <a:lnTo>
                        <a:pt x="807" y="38"/>
                      </a:lnTo>
                      <a:lnTo>
                        <a:pt x="810" y="37"/>
                      </a:lnTo>
                      <a:lnTo>
                        <a:pt x="812" y="37"/>
                      </a:lnTo>
                      <a:lnTo>
                        <a:pt x="814" y="36"/>
                      </a:lnTo>
                      <a:lnTo>
                        <a:pt x="817" y="34"/>
                      </a:lnTo>
                      <a:lnTo>
                        <a:pt x="819" y="33"/>
                      </a:lnTo>
                      <a:lnTo>
                        <a:pt x="821" y="31"/>
                      </a:lnTo>
                      <a:lnTo>
                        <a:pt x="826" y="28"/>
                      </a:lnTo>
                      <a:lnTo>
                        <a:pt x="830" y="24"/>
                      </a:lnTo>
                      <a:lnTo>
                        <a:pt x="832" y="23"/>
                      </a:lnTo>
                      <a:lnTo>
                        <a:pt x="834" y="21"/>
                      </a:lnTo>
                      <a:lnTo>
                        <a:pt x="836" y="20"/>
                      </a:lnTo>
                      <a:lnTo>
                        <a:pt x="838" y="18"/>
                      </a:lnTo>
                      <a:lnTo>
                        <a:pt x="851" y="18"/>
                      </a:lnTo>
                      <a:lnTo>
                        <a:pt x="852" y="17"/>
                      </a:lnTo>
                      <a:lnTo>
                        <a:pt x="853" y="15"/>
                      </a:lnTo>
                      <a:lnTo>
                        <a:pt x="854" y="13"/>
                      </a:lnTo>
                      <a:lnTo>
                        <a:pt x="854" y="10"/>
                      </a:lnTo>
                      <a:lnTo>
                        <a:pt x="855" y="8"/>
                      </a:lnTo>
                      <a:lnTo>
                        <a:pt x="856" y="6"/>
                      </a:lnTo>
                      <a:lnTo>
                        <a:pt x="856" y="5"/>
                      </a:lnTo>
                      <a:lnTo>
                        <a:pt x="856" y="4"/>
                      </a:lnTo>
                      <a:lnTo>
                        <a:pt x="856" y="3"/>
                      </a:lnTo>
                      <a:lnTo>
                        <a:pt x="855" y="3"/>
                      </a:lnTo>
                      <a:lnTo>
                        <a:pt x="855" y="1"/>
                      </a:lnTo>
                      <a:lnTo>
                        <a:pt x="855" y="0"/>
                      </a:lnTo>
                      <a:lnTo>
                        <a:pt x="856" y="0"/>
                      </a:lnTo>
                      <a:lnTo>
                        <a:pt x="857" y="1"/>
                      </a:lnTo>
                      <a:lnTo>
                        <a:pt x="858" y="1"/>
                      </a:lnTo>
                      <a:lnTo>
                        <a:pt x="859" y="2"/>
                      </a:lnTo>
                      <a:lnTo>
                        <a:pt x="863" y="5"/>
                      </a:lnTo>
                      <a:lnTo>
                        <a:pt x="866" y="9"/>
                      </a:lnTo>
                      <a:lnTo>
                        <a:pt x="871" y="13"/>
                      </a:lnTo>
                      <a:lnTo>
                        <a:pt x="875" y="18"/>
                      </a:lnTo>
                      <a:lnTo>
                        <a:pt x="880" y="23"/>
                      </a:lnTo>
                      <a:lnTo>
                        <a:pt x="884" y="29"/>
                      </a:lnTo>
                      <a:lnTo>
                        <a:pt x="889" y="34"/>
                      </a:lnTo>
                      <a:lnTo>
                        <a:pt x="893" y="39"/>
                      </a:lnTo>
                      <a:lnTo>
                        <a:pt x="896" y="43"/>
                      </a:lnTo>
                      <a:lnTo>
                        <a:pt x="899" y="47"/>
                      </a:lnTo>
                      <a:lnTo>
                        <a:pt x="901" y="50"/>
                      </a:lnTo>
                      <a:lnTo>
                        <a:pt x="902" y="52"/>
                      </a:lnTo>
                      <a:lnTo>
                        <a:pt x="903" y="55"/>
                      </a:lnTo>
                      <a:lnTo>
                        <a:pt x="904" y="58"/>
                      </a:lnTo>
                      <a:lnTo>
                        <a:pt x="905" y="60"/>
                      </a:lnTo>
                      <a:lnTo>
                        <a:pt x="907" y="62"/>
                      </a:lnTo>
                      <a:lnTo>
                        <a:pt x="908" y="64"/>
                      </a:lnTo>
                      <a:lnTo>
                        <a:pt x="910" y="65"/>
                      </a:lnTo>
                      <a:lnTo>
                        <a:pt x="911" y="67"/>
                      </a:lnTo>
                      <a:lnTo>
                        <a:pt x="913" y="68"/>
                      </a:lnTo>
                      <a:lnTo>
                        <a:pt x="916" y="70"/>
                      </a:lnTo>
                      <a:lnTo>
                        <a:pt x="919" y="73"/>
                      </a:lnTo>
                      <a:lnTo>
                        <a:pt x="920" y="74"/>
                      </a:lnTo>
                      <a:lnTo>
                        <a:pt x="921" y="76"/>
                      </a:lnTo>
                      <a:lnTo>
                        <a:pt x="922" y="78"/>
                      </a:lnTo>
                      <a:lnTo>
                        <a:pt x="922" y="80"/>
                      </a:lnTo>
                      <a:lnTo>
                        <a:pt x="924" y="84"/>
                      </a:lnTo>
                      <a:lnTo>
                        <a:pt x="925" y="88"/>
                      </a:lnTo>
                      <a:lnTo>
                        <a:pt x="926" y="91"/>
                      </a:lnTo>
                      <a:lnTo>
                        <a:pt x="928" y="94"/>
                      </a:lnTo>
                      <a:lnTo>
                        <a:pt x="931" y="100"/>
                      </a:lnTo>
                      <a:lnTo>
                        <a:pt x="933" y="105"/>
                      </a:lnTo>
                      <a:lnTo>
                        <a:pt x="935" y="108"/>
                      </a:lnTo>
                      <a:lnTo>
                        <a:pt x="936" y="112"/>
                      </a:lnTo>
                      <a:lnTo>
                        <a:pt x="936" y="116"/>
                      </a:lnTo>
                      <a:lnTo>
                        <a:pt x="937" y="122"/>
                      </a:lnTo>
                      <a:lnTo>
                        <a:pt x="937" y="128"/>
                      </a:lnTo>
                      <a:lnTo>
                        <a:pt x="937" y="135"/>
                      </a:lnTo>
                      <a:lnTo>
                        <a:pt x="937" y="144"/>
                      </a:lnTo>
                      <a:lnTo>
                        <a:pt x="936" y="154"/>
                      </a:lnTo>
                      <a:lnTo>
                        <a:pt x="936" y="157"/>
                      </a:lnTo>
                      <a:lnTo>
                        <a:pt x="937" y="160"/>
                      </a:lnTo>
                      <a:lnTo>
                        <a:pt x="937" y="163"/>
                      </a:lnTo>
                      <a:lnTo>
                        <a:pt x="938" y="165"/>
                      </a:lnTo>
                      <a:lnTo>
                        <a:pt x="939" y="172"/>
                      </a:lnTo>
                      <a:lnTo>
                        <a:pt x="941" y="178"/>
                      </a:lnTo>
                      <a:lnTo>
                        <a:pt x="943" y="184"/>
                      </a:lnTo>
                      <a:lnTo>
                        <a:pt x="944" y="191"/>
                      </a:lnTo>
                      <a:lnTo>
                        <a:pt x="945" y="194"/>
                      </a:lnTo>
                      <a:lnTo>
                        <a:pt x="945" y="197"/>
                      </a:lnTo>
                      <a:lnTo>
                        <a:pt x="945" y="200"/>
                      </a:lnTo>
                      <a:lnTo>
                        <a:pt x="945" y="203"/>
                      </a:lnTo>
                      <a:lnTo>
                        <a:pt x="945" y="205"/>
                      </a:lnTo>
                      <a:lnTo>
                        <a:pt x="945" y="206"/>
                      </a:lnTo>
                      <a:lnTo>
                        <a:pt x="945" y="207"/>
                      </a:lnTo>
                      <a:lnTo>
                        <a:pt x="945" y="209"/>
                      </a:lnTo>
                      <a:lnTo>
                        <a:pt x="946" y="211"/>
                      </a:lnTo>
                      <a:lnTo>
                        <a:pt x="947" y="214"/>
                      </a:lnTo>
                      <a:lnTo>
                        <a:pt x="949" y="220"/>
                      </a:lnTo>
                      <a:lnTo>
                        <a:pt x="951" y="226"/>
                      </a:lnTo>
                      <a:lnTo>
                        <a:pt x="952" y="228"/>
                      </a:lnTo>
                      <a:lnTo>
                        <a:pt x="953" y="231"/>
                      </a:lnTo>
                      <a:lnTo>
                        <a:pt x="953" y="233"/>
                      </a:lnTo>
                      <a:lnTo>
                        <a:pt x="953" y="236"/>
                      </a:lnTo>
                      <a:lnTo>
                        <a:pt x="953" y="237"/>
                      </a:lnTo>
                      <a:lnTo>
                        <a:pt x="952" y="237"/>
                      </a:lnTo>
                      <a:lnTo>
                        <a:pt x="952" y="238"/>
                      </a:lnTo>
                      <a:lnTo>
                        <a:pt x="951" y="239"/>
                      </a:lnTo>
                      <a:lnTo>
                        <a:pt x="950" y="240"/>
                      </a:lnTo>
                      <a:lnTo>
                        <a:pt x="949" y="241"/>
                      </a:lnTo>
                      <a:lnTo>
                        <a:pt x="948" y="241"/>
                      </a:lnTo>
                      <a:lnTo>
                        <a:pt x="946" y="242"/>
                      </a:lnTo>
                      <a:lnTo>
                        <a:pt x="944" y="242"/>
                      </a:lnTo>
                      <a:lnTo>
                        <a:pt x="942" y="242"/>
                      </a:lnTo>
                      <a:lnTo>
                        <a:pt x="940" y="242"/>
                      </a:lnTo>
                      <a:lnTo>
                        <a:pt x="939" y="243"/>
                      </a:lnTo>
                      <a:lnTo>
                        <a:pt x="938" y="244"/>
                      </a:lnTo>
                      <a:lnTo>
                        <a:pt x="937" y="245"/>
                      </a:lnTo>
                      <a:lnTo>
                        <a:pt x="937" y="246"/>
                      </a:lnTo>
                      <a:lnTo>
                        <a:pt x="937" y="247"/>
                      </a:lnTo>
                      <a:lnTo>
                        <a:pt x="938" y="248"/>
                      </a:lnTo>
                      <a:lnTo>
                        <a:pt x="939" y="249"/>
                      </a:lnTo>
                      <a:lnTo>
                        <a:pt x="940" y="251"/>
                      </a:lnTo>
                      <a:lnTo>
                        <a:pt x="941" y="252"/>
                      </a:lnTo>
                      <a:lnTo>
                        <a:pt x="942" y="253"/>
                      </a:lnTo>
                      <a:lnTo>
                        <a:pt x="944" y="254"/>
                      </a:lnTo>
                      <a:lnTo>
                        <a:pt x="946" y="255"/>
                      </a:lnTo>
                      <a:lnTo>
                        <a:pt x="948" y="255"/>
                      </a:lnTo>
                      <a:lnTo>
                        <a:pt x="952" y="257"/>
                      </a:lnTo>
                      <a:lnTo>
                        <a:pt x="956" y="259"/>
                      </a:lnTo>
                      <a:lnTo>
                        <a:pt x="960" y="262"/>
                      </a:lnTo>
                      <a:lnTo>
                        <a:pt x="964" y="264"/>
                      </a:lnTo>
                      <a:lnTo>
                        <a:pt x="968" y="267"/>
                      </a:lnTo>
                      <a:lnTo>
                        <a:pt x="971" y="269"/>
                      </a:lnTo>
                      <a:lnTo>
                        <a:pt x="974" y="272"/>
                      </a:lnTo>
                      <a:lnTo>
                        <a:pt x="977" y="275"/>
                      </a:lnTo>
                      <a:lnTo>
                        <a:pt x="982" y="279"/>
                      </a:lnTo>
                      <a:lnTo>
                        <a:pt x="986" y="284"/>
                      </a:lnTo>
                      <a:lnTo>
                        <a:pt x="988" y="286"/>
                      </a:lnTo>
                      <a:lnTo>
                        <a:pt x="989" y="287"/>
                      </a:lnTo>
                      <a:lnTo>
                        <a:pt x="993" y="290"/>
                      </a:lnTo>
                      <a:lnTo>
                        <a:pt x="997" y="292"/>
                      </a:lnTo>
                      <a:lnTo>
                        <a:pt x="998" y="293"/>
                      </a:lnTo>
                      <a:lnTo>
                        <a:pt x="1000" y="294"/>
                      </a:lnTo>
                      <a:lnTo>
                        <a:pt x="1002" y="294"/>
                      </a:lnTo>
                      <a:lnTo>
                        <a:pt x="1003" y="295"/>
                      </a:lnTo>
                      <a:lnTo>
                        <a:pt x="1005" y="295"/>
                      </a:lnTo>
                      <a:lnTo>
                        <a:pt x="1006" y="295"/>
                      </a:lnTo>
                      <a:lnTo>
                        <a:pt x="1008" y="295"/>
                      </a:lnTo>
                      <a:lnTo>
                        <a:pt x="1009" y="295"/>
                      </a:lnTo>
                      <a:lnTo>
                        <a:pt x="1010" y="295"/>
                      </a:lnTo>
                      <a:lnTo>
                        <a:pt x="1011" y="295"/>
                      </a:lnTo>
                      <a:lnTo>
                        <a:pt x="1013" y="294"/>
                      </a:lnTo>
                      <a:lnTo>
                        <a:pt x="1014" y="294"/>
                      </a:lnTo>
                      <a:lnTo>
                        <a:pt x="1014" y="293"/>
                      </a:lnTo>
                      <a:lnTo>
                        <a:pt x="1015" y="292"/>
                      </a:lnTo>
                      <a:lnTo>
                        <a:pt x="1016" y="291"/>
                      </a:lnTo>
                      <a:lnTo>
                        <a:pt x="1017" y="290"/>
                      </a:lnTo>
                      <a:lnTo>
                        <a:pt x="1018" y="288"/>
                      </a:lnTo>
                      <a:lnTo>
                        <a:pt x="1020" y="286"/>
                      </a:lnTo>
                      <a:lnTo>
                        <a:pt x="1021" y="283"/>
                      </a:lnTo>
                      <a:lnTo>
                        <a:pt x="1021" y="280"/>
                      </a:lnTo>
                      <a:lnTo>
                        <a:pt x="1021" y="276"/>
                      </a:lnTo>
                      <a:lnTo>
                        <a:pt x="1021" y="273"/>
                      </a:lnTo>
                      <a:lnTo>
                        <a:pt x="1021" y="269"/>
                      </a:lnTo>
                      <a:lnTo>
                        <a:pt x="1020" y="266"/>
                      </a:lnTo>
                      <a:lnTo>
                        <a:pt x="1020" y="262"/>
                      </a:lnTo>
                      <a:lnTo>
                        <a:pt x="1020" y="259"/>
                      </a:lnTo>
                      <a:lnTo>
                        <a:pt x="1020" y="256"/>
                      </a:lnTo>
                      <a:lnTo>
                        <a:pt x="1020" y="253"/>
                      </a:lnTo>
                      <a:lnTo>
                        <a:pt x="1021" y="250"/>
                      </a:lnTo>
                      <a:lnTo>
                        <a:pt x="1021" y="248"/>
                      </a:lnTo>
                      <a:lnTo>
                        <a:pt x="1022" y="245"/>
                      </a:lnTo>
                      <a:lnTo>
                        <a:pt x="1023" y="243"/>
                      </a:lnTo>
                      <a:lnTo>
                        <a:pt x="1024" y="241"/>
                      </a:lnTo>
                      <a:lnTo>
                        <a:pt x="1026" y="239"/>
                      </a:lnTo>
                      <a:lnTo>
                        <a:pt x="1027" y="237"/>
                      </a:lnTo>
                      <a:lnTo>
                        <a:pt x="1028" y="235"/>
                      </a:lnTo>
                      <a:lnTo>
                        <a:pt x="1030" y="233"/>
                      </a:lnTo>
                      <a:lnTo>
                        <a:pt x="1032" y="232"/>
                      </a:lnTo>
                      <a:lnTo>
                        <a:pt x="1033" y="230"/>
                      </a:lnTo>
                      <a:lnTo>
                        <a:pt x="1035" y="229"/>
                      </a:lnTo>
                      <a:lnTo>
                        <a:pt x="1037" y="228"/>
                      </a:lnTo>
                      <a:lnTo>
                        <a:pt x="1039" y="227"/>
                      </a:lnTo>
                      <a:lnTo>
                        <a:pt x="1043" y="225"/>
                      </a:lnTo>
                      <a:lnTo>
                        <a:pt x="1047" y="223"/>
                      </a:lnTo>
                      <a:lnTo>
                        <a:pt x="1051" y="222"/>
                      </a:lnTo>
                      <a:lnTo>
                        <a:pt x="1056" y="221"/>
                      </a:lnTo>
                      <a:lnTo>
                        <a:pt x="1060" y="221"/>
                      </a:lnTo>
                      <a:lnTo>
                        <a:pt x="1064" y="221"/>
                      </a:lnTo>
                      <a:lnTo>
                        <a:pt x="1065" y="220"/>
                      </a:lnTo>
                      <a:lnTo>
                        <a:pt x="1066" y="220"/>
                      </a:lnTo>
                      <a:lnTo>
                        <a:pt x="1067" y="220"/>
                      </a:lnTo>
                      <a:lnTo>
                        <a:pt x="1068" y="221"/>
                      </a:lnTo>
                      <a:lnTo>
                        <a:pt x="1070" y="221"/>
                      </a:lnTo>
                      <a:lnTo>
                        <a:pt x="1071" y="222"/>
                      </a:lnTo>
                      <a:lnTo>
                        <a:pt x="1072" y="223"/>
                      </a:lnTo>
                      <a:lnTo>
                        <a:pt x="1074" y="225"/>
                      </a:lnTo>
                      <a:lnTo>
                        <a:pt x="1076" y="228"/>
                      </a:lnTo>
                      <a:lnTo>
                        <a:pt x="1078" y="230"/>
                      </a:lnTo>
                      <a:lnTo>
                        <a:pt x="1080" y="233"/>
                      </a:lnTo>
                      <a:lnTo>
                        <a:pt x="1082" y="236"/>
                      </a:lnTo>
                      <a:lnTo>
                        <a:pt x="1084" y="239"/>
                      </a:lnTo>
                      <a:lnTo>
                        <a:pt x="1086" y="241"/>
                      </a:lnTo>
                      <a:lnTo>
                        <a:pt x="1088" y="244"/>
                      </a:lnTo>
                      <a:lnTo>
                        <a:pt x="1090" y="245"/>
                      </a:lnTo>
                      <a:lnTo>
                        <a:pt x="1091" y="246"/>
                      </a:lnTo>
                      <a:lnTo>
                        <a:pt x="1092" y="247"/>
                      </a:lnTo>
                      <a:lnTo>
                        <a:pt x="1094" y="247"/>
                      </a:lnTo>
                      <a:lnTo>
                        <a:pt x="1095" y="248"/>
                      </a:lnTo>
                      <a:lnTo>
                        <a:pt x="1097" y="248"/>
                      </a:lnTo>
                      <a:lnTo>
                        <a:pt x="1098" y="249"/>
                      </a:lnTo>
                      <a:lnTo>
                        <a:pt x="1100" y="249"/>
                      </a:lnTo>
                      <a:lnTo>
                        <a:pt x="1102" y="249"/>
                      </a:lnTo>
                      <a:lnTo>
                        <a:pt x="1105" y="248"/>
                      </a:lnTo>
                      <a:lnTo>
                        <a:pt x="1107" y="248"/>
                      </a:lnTo>
                      <a:lnTo>
                        <a:pt x="1109" y="247"/>
                      </a:lnTo>
                      <a:lnTo>
                        <a:pt x="1111" y="245"/>
                      </a:lnTo>
                      <a:lnTo>
                        <a:pt x="1113" y="244"/>
                      </a:lnTo>
                      <a:lnTo>
                        <a:pt x="1115" y="242"/>
                      </a:lnTo>
                      <a:lnTo>
                        <a:pt x="1117" y="241"/>
                      </a:lnTo>
                      <a:lnTo>
                        <a:pt x="1120" y="237"/>
                      </a:lnTo>
                      <a:lnTo>
                        <a:pt x="1122" y="235"/>
                      </a:lnTo>
                      <a:lnTo>
                        <a:pt x="1124" y="233"/>
                      </a:lnTo>
                      <a:lnTo>
                        <a:pt x="1124" y="232"/>
                      </a:lnTo>
                      <a:lnTo>
                        <a:pt x="1124" y="234"/>
                      </a:lnTo>
                      <a:lnTo>
                        <a:pt x="1124" y="230"/>
                      </a:lnTo>
                      <a:lnTo>
                        <a:pt x="1125" y="225"/>
                      </a:lnTo>
                      <a:lnTo>
                        <a:pt x="1125" y="222"/>
                      </a:lnTo>
                      <a:lnTo>
                        <a:pt x="1126" y="218"/>
                      </a:lnTo>
                      <a:lnTo>
                        <a:pt x="1127" y="215"/>
                      </a:lnTo>
                      <a:lnTo>
                        <a:pt x="1128" y="212"/>
                      </a:lnTo>
                      <a:lnTo>
                        <a:pt x="1130" y="209"/>
                      </a:lnTo>
                      <a:lnTo>
                        <a:pt x="1132" y="206"/>
                      </a:lnTo>
                      <a:lnTo>
                        <a:pt x="1133" y="205"/>
                      </a:lnTo>
                      <a:lnTo>
                        <a:pt x="1134" y="204"/>
                      </a:lnTo>
                      <a:lnTo>
                        <a:pt x="1135" y="203"/>
                      </a:lnTo>
                      <a:lnTo>
                        <a:pt x="1136" y="202"/>
                      </a:lnTo>
                      <a:lnTo>
                        <a:pt x="1138" y="201"/>
                      </a:lnTo>
                      <a:lnTo>
                        <a:pt x="1140" y="200"/>
                      </a:lnTo>
                      <a:lnTo>
                        <a:pt x="1142" y="199"/>
                      </a:lnTo>
                      <a:lnTo>
                        <a:pt x="1143" y="198"/>
                      </a:lnTo>
                      <a:lnTo>
                        <a:pt x="1145" y="197"/>
                      </a:lnTo>
                      <a:lnTo>
                        <a:pt x="1146" y="195"/>
                      </a:lnTo>
                      <a:lnTo>
                        <a:pt x="1147" y="194"/>
                      </a:lnTo>
                      <a:lnTo>
                        <a:pt x="1148" y="192"/>
                      </a:lnTo>
                      <a:lnTo>
                        <a:pt x="1149" y="191"/>
                      </a:lnTo>
                      <a:lnTo>
                        <a:pt x="1149" y="189"/>
                      </a:lnTo>
                      <a:lnTo>
                        <a:pt x="1150" y="187"/>
                      </a:lnTo>
                      <a:lnTo>
                        <a:pt x="1151" y="185"/>
                      </a:lnTo>
                      <a:lnTo>
                        <a:pt x="1151" y="180"/>
                      </a:lnTo>
                      <a:lnTo>
                        <a:pt x="1152" y="174"/>
                      </a:lnTo>
                      <a:lnTo>
                        <a:pt x="1153" y="172"/>
                      </a:lnTo>
                      <a:lnTo>
                        <a:pt x="1154" y="170"/>
                      </a:lnTo>
                      <a:lnTo>
                        <a:pt x="1155" y="168"/>
                      </a:lnTo>
                      <a:lnTo>
                        <a:pt x="1156" y="165"/>
                      </a:lnTo>
                      <a:lnTo>
                        <a:pt x="1158" y="163"/>
                      </a:lnTo>
                      <a:lnTo>
                        <a:pt x="1159" y="161"/>
                      </a:lnTo>
                      <a:lnTo>
                        <a:pt x="1161" y="160"/>
                      </a:lnTo>
                      <a:lnTo>
                        <a:pt x="1164" y="158"/>
                      </a:lnTo>
                      <a:lnTo>
                        <a:pt x="1166" y="157"/>
                      </a:lnTo>
                      <a:lnTo>
                        <a:pt x="1168" y="155"/>
                      </a:lnTo>
                      <a:lnTo>
                        <a:pt x="1171" y="154"/>
                      </a:lnTo>
                      <a:lnTo>
                        <a:pt x="1174" y="153"/>
                      </a:lnTo>
                      <a:lnTo>
                        <a:pt x="1177" y="153"/>
                      </a:lnTo>
                      <a:lnTo>
                        <a:pt x="1180" y="152"/>
                      </a:lnTo>
                      <a:lnTo>
                        <a:pt x="1183" y="152"/>
                      </a:lnTo>
                      <a:lnTo>
                        <a:pt x="1187" y="153"/>
                      </a:lnTo>
                      <a:lnTo>
                        <a:pt x="1191" y="152"/>
                      </a:lnTo>
                      <a:lnTo>
                        <a:pt x="1195" y="151"/>
                      </a:lnTo>
                      <a:lnTo>
                        <a:pt x="1200" y="151"/>
                      </a:lnTo>
                      <a:lnTo>
                        <a:pt x="1206" y="150"/>
                      </a:lnTo>
                      <a:lnTo>
                        <a:pt x="1217" y="150"/>
                      </a:lnTo>
                      <a:lnTo>
                        <a:pt x="1229" y="149"/>
                      </a:lnTo>
                      <a:lnTo>
                        <a:pt x="1239" y="149"/>
                      </a:lnTo>
                      <a:lnTo>
                        <a:pt x="1248" y="149"/>
                      </a:lnTo>
                      <a:lnTo>
                        <a:pt x="1254" y="150"/>
                      </a:lnTo>
                      <a:lnTo>
                        <a:pt x="1256" y="150"/>
                      </a:lnTo>
                      <a:lnTo>
                        <a:pt x="1256" y="152"/>
                      </a:lnTo>
                      <a:lnTo>
                        <a:pt x="1257" y="159"/>
                      </a:lnTo>
                      <a:lnTo>
                        <a:pt x="1259" y="170"/>
                      </a:lnTo>
                      <a:lnTo>
                        <a:pt x="1261" y="182"/>
                      </a:lnTo>
                      <a:lnTo>
                        <a:pt x="1263" y="194"/>
                      </a:lnTo>
                      <a:lnTo>
                        <a:pt x="1265" y="205"/>
                      </a:lnTo>
                      <a:lnTo>
                        <a:pt x="1266" y="210"/>
                      </a:lnTo>
                      <a:lnTo>
                        <a:pt x="1266" y="213"/>
                      </a:lnTo>
                      <a:lnTo>
                        <a:pt x="1267" y="216"/>
                      </a:lnTo>
                      <a:lnTo>
                        <a:pt x="1268" y="218"/>
                      </a:lnTo>
                      <a:lnTo>
                        <a:pt x="1270" y="222"/>
                      </a:lnTo>
                      <a:lnTo>
                        <a:pt x="1274" y="228"/>
                      </a:lnTo>
                      <a:lnTo>
                        <a:pt x="1279" y="236"/>
                      </a:lnTo>
                      <a:lnTo>
                        <a:pt x="1285" y="245"/>
                      </a:lnTo>
                      <a:lnTo>
                        <a:pt x="1290" y="253"/>
                      </a:lnTo>
                      <a:lnTo>
                        <a:pt x="1295" y="260"/>
                      </a:lnTo>
                      <a:lnTo>
                        <a:pt x="1298" y="265"/>
                      </a:lnTo>
                      <a:lnTo>
                        <a:pt x="1299" y="267"/>
                      </a:lnTo>
                      <a:lnTo>
                        <a:pt x="1299" y="270"/>
                      </a:lnTo>
                      <a:lnTo>
                        <a:pt x="1300" y="272"/>
                      </a:lnTo>
                      <a:lnTo>
                        <a:pt x="1302" y="276"/>
                      </a:lnTo>
                      <a:lnTo>
                        <a:pt x="1303" y="278"/>
                      </a:lnTo>
                      <a:lnTo>
                        <a:pt x="1304" y="279"/>
                      </a:lnTo>
                      <a:lnTo>
                        <a:pt x="1305" y="281"/>
                      </a:lnTo>
                      <a:lnTo>
                        <a:pt x="1307" y="282"/>
                      </a:lnTo>
                      <a:lnTo>
                        <a:pt x="1308" y="284"/>
                      </a:lnTo>
                      <a:lnTo>
                        <a:pt x="1310" y="284"/>
                      </a:lnTo>
                      <a:lnTo>
                        <a:pt x="1311" y="285"/>
                      </a:lnTo>
                      <a:lnTo>
                        <a:pt x="1313" y="285"/>
                      </a:lnTo>
                      <a:lnTo>
                        <a:pt x="1314" y="285"/>
                      </a:lnTo>
                      <a:lnTo>
                        <a:pt x="1315" y="285"/>
                      </a:lnTo>
                      <a:lnTo>
                        <a:pt x="1317" y="288"/>
                      </a:lnTo>
                      <a:lnTo>
                        <a:pt x="1320" y="291"/>
                      </a:lnTo>
                      <a:lnTo>
                        <a:pt x="1322" y="294"/>
                      </a:lnTo>
                      <a:lnTo>
                        <a:pt x="1324" y="297"/>
                      </a:lnTo>
                      <a:lnTo>
                        <a:pt x="1326" y="302"/>
                      </a:lnTo>
                      <a:lnTo>
                        <a:pt x="1327" y="304"/>
                      </a:lnTo>
                      <a:lnTo>
                        <a:pt x="1329" y="305"/>
                      </a:lnTo>
                      <a:lnTo>
                        <a:pt x="1331" y="307"/>
                      </a:lnTo>
                      <a:lnTo>
                        <a:pt x="1332" y="307"/>
                      </a:lnTo>
                      <a:lnTo>
                        <a:pt x="1334" y="308"/>
                      </a:lnTo>
                      <a:lnTo>
                        <a:pt x="1335" y="309"/>
                      </a:lnTo>
                      <a:lnTo>
                        <a:pt x="1337" y="309"/>
                      </a:lnTo>
                      <a:lnTo>
                        <a:pt x="1338" y="309"/>
                      </a:lnTo>
                      <a:lnTo>
                        <a:pt x="1340" y="308"/>
                      </a:lnTo>
                      <a:lnTo>
                        <a:pt x="1343" y="308"/>
                      </a:lnTo>
                      <a:lnTo>
                        <a:pt x="1346" y="307"/>
                      </a:lnTo>
                      <a:lnTo>
                        <a:pt x="1348" y="307"/>
                      </a:lnTo>
                      <a:lnTo>
                        <a:pt x="1350" y="307"/>
                      </a:lnTo>
                      <a:lnTo>
                        <a:pt x="1352" y="308"/>
                      </a:lnTo>
                      <a:lnTo>
                        <a:pt x="1355" y="308"/>
                      </a:lnTo>
                      <a:lnTo>
                        <a:pt x="1360" y="309"/>
                      </a:lnTo>
                      <a:lnTo>
                        <a:pt x="1364" y="310"/>
                      </a:lnTo>
                      <a:lnTo>
                        <a:pt x="1368" y="312"/>
                      </a:lnTo>
                      <a:lnTo>
                        <a:pt x="1372" y="313"/>
                      </a:lnTo>
                      <a:lnTo>
                        <a:pt x="1374" y="313"/>
                      </a:lnTo>
                      <a:lnTo>
                        <a:pt x="1375" y="313"/>
                      </a:lnTo>
                      <a:lnTo>
                        <a:pt x="1377" y="313"/>
                      </a:lnTo>
                      <a:lnTo>
                        <a:pt x="1379" y="313"/>
                      </a:lnTo>
                      <a:lnTo>
                        <a:pt x="1381" y="313"/>
                      </a:lnTo>
                      <a:lnTo>
                        <a:pt x="1383" y="312"/>
                      </a:lnTo>
                      <a:lnTo>
                        <a:pt x="1385" y="311"/>
                      </a:lnTo>
                      <a:lnTo>
                        <a:pt x="1387" y="310"/>
                      </a:lnTo>
                      <a:lnTo>
                        <a:pt x="1389" y="310"/>
                      </a:lnTo>
                      <a:lnTo>
                        <a:pt x="1392" y="310"/>
                      </a:lnTo>
                      <a:lnTo>
                        <a:pt x="1394" y="310"/>
                      </a:lnTo>
                      <a:lnTo>
                        <a:pt x="1396" y="311"/>
                      </a:lnTo>
                      <a:lnTo>
                        <a:pt x="1400" y="311"/>
                      </a:lnTo>
                      <a:lnTo>
                        <a:pt x="1404" y="313"/>
                      </a:lnTo>
                      <a:lnTo>
                        <a:pt x="1408" y="314"/>
                      </a:lnTo>
                      <a:lnTo>
                        <a:pt x="1411" y="316"/>
                      </a:lnTo>
                      <a:lnTo>
                        <a:pt x="1415" y="318"/>
                      </a:lnTo>
                      <a:lnTo>
                        <a:pt x="1418" y="320"/>
                      </a:lnTo>
                      <a:lnTo>
                        <a:pt x="1424" y="324"/>
                      </a:lnTo>
                      <a:lnTo>
                        <a:pt x="1428" y="327"/>
                      </a:lnTo>
                      <a:lnTo>
                        <a:pt x="1431" y="329"/>
                      </a:lnTo>
                      <a:lnTo>
                        <a:pt x="1432" y="330"/>
                      </a:lnTo>
                      <a:lnTo>
                        <a:pt x="1435" y="331"/>
                      </a:lnTo>
                      <a:lnTo>
                        <a:pt x="1438" y="332"/>
                      </a:lnTo>
                      <a:lnTo>
                        <a:pt x="1441" y="334"/>
                      </a:lnTo>
                      <a:lnTo>
                        <a:pt x="1443" y="335"/>
                      </a:lnTo>
                      <a:lnTo>
                        <a:pt x="1445" y="336"/>
                      </a:lnTo>
                      <a:lnTo>
                        <a:pt x="1446" y="338"/>
                      </a:lnTo>
                      <a:lnTo>
                        <a:pt x="1447" y="339"/>
                      </a:lnTo>
                      <a:lnTo>
                        <a:pt x="1448" y="340"/>
                      </a:lnTo>
                      <a:lnTo>
                        <a:pt x="1449" y="342"/>
                      </a:lnTo>
                      <a:lnTo>
                        <a:pt x="1451" y="343"/>
                      </a:lnTo>
                      <a:lnTo>
                        <a:pt x="1452" y="344"/>
                      </a:lnTo>
                      <a:lnTo>
                        <a:pt x="1453" y="345"/>
                      </a:lnTo>
                      <a:lnTo>
                        <a:pt x="1455" y="346"/>
                      </a:lnTo>
                      <a:lnTo>
                        <a:pt x="1458" y="346"/>
                      </a:lnTo>
                      <a:lnTo>
                        <a:pt x="1460" y="346"/>
                      </a:lnTo>
                      <a:lnTo>
                        <a:pt x="1464" y="346"/>
                      </a:lnTo>
                      <a:lnTo>
                        <a:pt x="1465" y="346"/>
                      </a:lnTo>
                      <a:lnTo>
                        <a:pt x="1466" y="346"/>
                      </a:lnTo>
                      <a:lnTo>
                        <a:pt x="1467" y="346"/>
                      </a:lnTo>
                      <a:lnTo>
                        <a:pt x="1468" y="346"/>
                      </a:lnTo>
                      <a:lnTo>
                        <a:pt x="1469" y="346"/>
                      </a:lnTo>
                      <a:lnTo>
                        <a:pt x="1470" y="347"/>
                      </a:lnTo>
                      <a:lnTo>
                        <a:pt x="1471" y="347"/>
                      </a:lnTo>
                      <a:lnTo>
                        <a:pt x="1472" y="348"/>
                      </a:lnTo>
                      <a:lnTo>
                        <a:pt x="1473" y="349"/>
                      </a:lnTo>
                      <a:lnTo>
                        <a:pt x="1474" y="351"/>
                      </a:lnTo>
                      <a:lnTo>
                        <a:pt x="1475" y="353"/>
                      </a:lnTo>
                      <a:lnTo>
                        <a:pt x="1476" y="355"/>
                      </a:lnTo>
                      <a:lnTo>
                        <a:pt x="1477" y="359"/>
                      </a:lnTo>
                      <a:lnTo>
                        <a:pt x="1477" y="362"/>
                      </a:lnTo>
                      <a:lnTo>
                        <a:pt x="1477" y="365"/>
                      </a:lnTo>
                      <a:lnTo>
                        <a:pt x="1477" y="366"/>
                      </a:lnTo>
                      <a:lnTo>
                        <a:pt x="1323" y="728"/>
                      </a:lnTo>
                      <a:lnTo>
                        <a:pt x="1323" y="729"/>
                      </a:lnTo>
                      <a:lnTo>
                        <a:pt x="1322" y="730"/>
                      </a:lnTo>
                      <a:lnTo>
                        <a:pt x="1321" y="733"/>
                      </a:lnTo>
                      <a:lnTo>
                        <a:pt x="1320" y="736"/>
                      </a:lnTo>
                      <a:lnTo>
                        <a:pt x="1320" y="738"/>
                      </a:lnTo>
                      <a:lnTo>
                        <a:pt x="1320" y="739"/>
                      </a:lnTo>
                      <a:lnTo>
                        <a:pt x="1320" y="741"/>
                      </a:lnTo>
                      <a:lnTo>
                        <a:pt x="1320" y="742"/>
                      </a:lnTo>
                      <a:lnTo>
                        <a:pt x="1321" y="744"/>
                      </a:lnTo>
                      <a:lnTo>
                        <a:pt x="1321" y="745"/>
                      </a:lnTo>
                      <a:lnTo>
                        <a:pt x="1323" y="746"/>
                      </a:lnTo>
                      <a:lnTo>
                        <a:pt x="1324" y="747"/>
                      </a:lnTo>
                      <a:lnTo>
                        <a:pt x="1325" y="748"/>
                      </a:lnTo>
                      <a:lnTo>
                        <a:pt x="1327" y="748"/>
                      </a:lnTo>
                      <a:lnTo>
                        <a:pt x="1328" y="749"/>
                      </a:lnTo>
                      <a:lnTo>
                        <a:pt x="1329" y="750"/>
                      </a:lnTo>
                      <a:lnTo>
                        <a:pt x="1332" y="752"/>
                      </a:lnTo>
                      <a:lnTo>
                        <a:pt x="1334" y="754"/>
                      </a:lnTo>
                      <a:lnTo>
                        <a:pt x="1336" y="757"/>
                      </a:lnTo>
                      <a:lnTo>
                        <a:pt x="1338" y="760"/>
                      </a:lnTo>
                      <a:lnTo>
                        <a:pt x="1340" y="763"/>
                      </a:lnTo>
                      <a:lnTo>
                        <a:pt x="1341" y="765"/>
                      </a:lnTo>
                      <a:lnTo>
                        <a:pt x="1342" y="768"/>
                      </a:lnTo>
                      <a:lnTo>
                        <a:pt x="1343" y="771"/>
                      </a:lnTo>
                      <a:lnTo>
                        <a:pt x="1344" y="774"/>
                      </a:lnTo>
                      <a:lnTo>
                        <a:pt x="1344" y="776"/>
                      </a:lnTo>
                      <a:lnTo>
                        <a:pt x="1344" y="778"/>
                      </a:lnTo>
                      <a:lnTo>
                        <a:pt x="1344" y="781"/>
                      </a:lnTo>
                      <a:lnTo>
                        <a:pt x="1344" y="782"/>
                      </a:lnTo>
                      <a:lnTo>
                        <a:pt x="1343" y="783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Freeform 47"/>
                <p:cNvSpPr>
                  <a:spLocks/>
                </p:cNvSpPr>
                <p:nvPr/>
              </p:nvSpPr>
              <p:spPr bwMode="auto">
                <a:xfrm>
                  <a:off x="4798369" y="3177973"/>
                  <a:ext cx="182600" cy="133324"/>
                </a:xfrm>
                <a:custGeom>
                  <a:avLst/>
                  <a:gdLst>
                    <a:gd name="T0" fmla="*/ 2147483647 w 212"/>
                    <a:gd name="T1" fmla="*/ 2147483647 h 147"/>
                    <a:gd name="T2" fmla="*/ 2147483647 w 212"/>
                    <a:gd name="T3" fmla="*/ 2147483647 h 147"/>
                    <a:gd name="T4" fmla="*/ 2147483647 w 212"/>
                    <a:gd name="T5" fmla="*/ 2147483647 h 147"/>
                    <a:gd name="T6" fmla="*/ 2147483647 w 212"/>
                    <a:gd name="T7" fmla="*/ 2147483647 h 147"/>
                    <a:gd name="T8" fmla="*/ 2147483647 w 212"/>
                    <a:gd name="T9" fmla="*/ 2147483647 h 147"/>
                    <a:gd name="T10" fmla="*/ 2147483647 w 212"/>
                    <a:gd name="T11" fmla="*/ 2147483647 h 147"/>
                    <a:gd name="T12" fmla="*/ 2147483647 w 212"/>
                    <a:gd name="T13" fmla="*/ 2147483647 h 147"/>
                    <a:gd name="T14" fmla="*/ 2147483647 w 212"/>
                    <a:gd name="T15" fmla="*/ 2147483647 h 147"/>
                    <a:gd name="T16" fmla="*/ 2147483647 w 212"/>
                    <a:gd name="T17" fmla="*/ 2147483647 h 147"/>
                    <a:gd name="T18" fmla="*/ 0 w 212"/>
                    <a:gd name="T19" fmla="*/ 2147483647 h 147"/>
                    <a:gd name="T20" fmla="*/ 2147483647 w 212"/>
                    <a:gd name="T21" fmla="*/ 2147483647 h 147"/>
                    <a:gd name="T22" fmla="*/ 2147483647 w 212"/>
                    <a:gd name="T23" fmla="*/ 2147483647 h 147"/>
                    <a:gd name="T24" fmla="*/ 2147483647 w 212"/>
                    <a:gd name="T25" fmla="*/ 2147483647 h 147"/>
                    <a:gd name="T26" fmla="*/ 2147483647 w 212"/>
                    <a:gd name="T27" fmla="*/ 2147483647 h 147"/>
                    <a:gd name="T28" fmla="*/ 2147483647 w 212"/>
                    <a:gd name="T29" fmla="*/ 2147483647 h 147"/>
                    <a:gd name="T30" fmla="*/ 2147483647 w 212"/>
                    <a:gd name="T31" fmla="*/ 2147483647 h 147"/>
                    <a:gd name="T32" fmla="*/ 2147483647 w 212"/>
                    <a:gd name="T33" fmla="*/ 2147483647 h 147"/>
                    <a:gd name="T34" fmla="*/ 2147483647 w 212"/>
                    <a:gd name="T35" fmla="*/ 2147483647 h 147"/>
                    <a:gd name="T36" fmla="*/ 2147483647 w 212"/>
                    <a:gd name="T37" fmla="*/ 2147483647 h 147"/>
                    <a:gd name="T38" fmla="*/ 2147483647 w 212"/>
                    <a:gd name="T39" fmla="*/ 2147483647 h 147"/>
                    <a:gd name="T40" fmla="*/ 2147483647 w 212"/>
                    <a:gd name="T41" fmla="*/ 2147483647 h 147"/>
                    <a:gd name="T42" fmla="*/ 2147483647 w 212"/>
                    <a:gd name="T43" fmla="*/ 2147483647 h 147"/>
                    <a:gd name="T44" fmla="*/ 2147483647 w 212"/>
                    <a:gd name="T45" fmla="*/ 2147483647 h 147"/>
                    <a:gd name="T46" fmla="*/ 2147483647 w 212"/>
                    <a:gd name="T47" fmla="*/ 2147483647 h 147"/>
                    <a:gd name="T48" fmla="*/ 2147483647 w 212"/>
                    <a:gd name="T49" fmla="*/ 2147483647 h 147"/>
                    <a:gd name="T50" fmla="*/ 2147483647 w 212"/>
                    <a:gd name="T51" fmla="*/ 2147483647 h 147"/>
                    <a:gd name="T52" fmla="*/ 2147483647 w 212"/>
                    <a:gd name="T53" fmla="*/ 2147483647 h 147"/>
                    <a:gd name="T54" fmla="*/ 2147483647 w 212"/>
                    <a:gd name="T55" fmla="*/ 2147483647 h 147"/>
                    <a:gd name="T56" fmla="*/ 2147483647 w 212"/>
                    <a:gd name="T57" fmla="*/ 2147483647 h 147"/>
                    <a:gd name="T58" fmla="*/ 2147483647 w 212"/>
                    <a:gd name="T59" fmla="*/ 2147483647 h 147"/>
                    <a:gd name="T60" fmla="*/ 2147483647 w 212"/>
                    <a:gd name="T61" fmla="*/ 2147483647 h 147"/>
                    <a:gd name="T62" fmla="*/ 2147483647 w 212"/>
                    <a:gd name="T63" fmla="*/ 2147483647 h 147"/>
                    <a:gd name="T64" fmla="*/ 2147483647 w 212"/>
                    <a:gd name="T65" fmla="*/ 2147483647 h 147"/>
                    <a:gd name="T66" fmla="*/ 2147483647 w 212"/>
                    <a:gd name="T67" fmla="*/ 2147483647 h 147"/>
                    <a:gd name="T68" fmla="*/ 2147483647 w 212"/>
                    <a:gd name="T69" fmla="*/ 2147483647 h 147"/>
                    <a:gd name="T70" fmla="*/ 2147483647 w 212"/>
                    <a:gd name="T71" fmla="*/ 2147483647 h 147"/>
                    <a:gd name="T72" fmla="*/ 2147483647 w 212"/>
                    <a:gd name="T73" fmla="*/ 2147483647 h 147"/>
                    <a:gd name="T74" fmla="*/ 2147483647 w 212"/>
                    <a:gd name="T75" fmla="*/ 2147483647 h 147"/>
                    <a:gd name="T76" fmla="*/ 2147483647 w 212"/>
                    <a:gd name="T77" fmla="*/ 2147483647 h 147"/>
                    <a:gd name="T78" fmla="*/ 2147483647 w 212"/>
                    <a:gd name="T79" fmla="*/ 2147483647 h 147"/>
                    <a:gd name="T80" fmla="*/ 2147483647 w 212"/>
                    <a:gd name="T81" fmla="*/ 2147483647 h 147"/>
                    <a:gd name="T82" fmla="*/ 2147483647 w 212"/>
                    <a:gd name="T83" fmla="*/ 2147483647 h 147"/>
                    <a:gd name="T84" fmla="*/ 2147483647 w 212"/>
                    <a:gd name="T85" fmla="*/ 2147483647 h 147"/>
                    <a:gd name="T86" fmla="*/ 2147483647 w 212"/>
                    <a:gd name="T87" fmla="*/ 2147483647 h 147"/>
                    <a:gd name="T88" fmla="*/ 2147483647 w 212"/>
                    <a:gd name="T89" fmla="*/ 2147483647 h 147"/>
                    <a:gd name="T90" fmla="*/ 2147483647 w 212"/>
                    <a:gd name="T91" fmla="*/ 2147483647 h 147"/>
                    <a:gd name="T92" fmla="*/ 2147483647 w 212"/>
                    <a:gd name="T93" fmla="*/ 2147483647 h 147"/>
                    <a:gd name="T94" fmla="*/ 2147483647 w 212"/>
                    <a:gd name="T95" fmla="*/ 2147483647 h 147"/>
                    <a:gd name="T96" fmla="*/ 2147483647 w 212"/>
                    <a:gd name="T97" fmla="*/ 2147483647 h 147"/>
                    <a:gd name="T98" fmla="*/ 2147483647 w 212"/>
                    <a:gd name="T99" fmla="*/ 2147483647 h 147"/>
                    <a:gd name="T100" fmla="*/ 2147483647 w 212"/>
                    <a:gd name="T101" fmla="*/ 2147483647 h 147"/>
                    <a:gd name="T102" fmla="*/ 2147483647 w 212"/>
                    <a:gd name="T103" fmla="*/ 2147483647 h 147"/>
                    <a:gd name="T104" fmla="*/ 2147483647 w 212"/>
                    <a:gd name="T105" fmla="*/ 2147483647 h 147"/>
                    <a:gd name="T106" fmla="*/ 2147483647 w 212"/>
                    <a:gd name="T107" fmla="*/ 2147483647 h 147"/>
                    <a:gd name="T108" fmla="*/ 2147483647 w 212"/>
                    <a:gd name="T109" fmla="*/ 2147483647 h 147"/>
                    <a:gd name="T110" fmla="*/ 2147483647 w 212"/>
                    <a:gd name="T111" fmla="*/ 2147483647 h 147"/>
                    <a:gd name="T112" fmla="*/ 2147483647 w 212"/>
                    <a:gd name="T113" fmla="*/ 2147483647 h 1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212"/>
                    <a:gd name="T172" fmla="*/ 0 h 147"/>
                    <a:gd name="T173" fmla="*/ 212 w 212"/>
                    <a:gd name="T174" fmla="*/ 147 h 14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212" h="147">
                      <a:moveTo>
                        <a:pt x="113" y="10"/>
                      </a:moveTo>
                      <a:lnTo>
                        <a:pt x="108" y="10"/>
                      </a:lnTo>
                      <a:lnTo>
                        <a:pt x="104" y="9"/>
                      </a:lnTo>
                      <a:lnTo>
                        <a:pt x="100" y="9"/>
                      </a:lnTo>
                      <a:lnTo>
                        <a:pt x="96" y="9"/>
                      </a:lnTo>
                      <a:lnTo>
                        <a:pt x="89" y="7"/>
                      </a:lnTo>
                      <a:lnTo>
                        <a:pt x="81" y="5"/>
                      </a:lnTo>
                      <a:lnTo>
                        <a:pt x="73" y="4"/>
                      </a:lnTo>
                      <a:lnTo>
                        <a:pt x="66" y="2"/>
                      </a:lnTo>
                      <a:lnTo>
                        <a:pt x="62" y="2"/>
                      </a:lnTo>
                      <a:lnTo>
                        <a:pt x="58" y="1"/>
                      </a:lnTo>
                      <a:lnTo>
                        <a:pt x="53" y="1"/>
                      </a:lnTo>
                      <a:lnTo>
                        <a:pt x="49" y="1"/>
                      </a:lnTo>
                      <a:lnTo>
                        <a:pt x="44" y="1"/>
                      </a:lnTo>
                      <a:lnTo>
                        <a:pt x="40" y="2"/>
                      </a:lnTo>
                      <a:lnTo>
                        <a:pt x="36" y="2"/>
                      </a:lnTo>
                      <a:lnTo>
                        <a:pt x="33" y="3"/>
                      </a:lnTo>
                      <a:lnTo>
                        <a:pt x="29" y="4"/>
                      </a:lnTo>
                      <a:lnTo>
                        <a:pt x="26" y="5"/>
                      </a:lnTo>
                      <a:lnTo>
                        <a:pt x="22" y="6"/>
                      </a:lnTo>
                      <a:lnTo>
                        <a:pt x="20" y="8"/>
                      </a:lnTo>
                      <a:lnTo>
                        <a:pt x="17" y="9"/>
                      </a:lnTo>
                      <a:lnTo>
                        <a:pt x="14" y="11"/>
                      </a:lnTo>
                      <a:lnTo>
                        <a:pt x="12" y="13"/>
                      </a:lnTo>
                      <a:lnTo>
                        <a:pt x="11" y="16"/>
                      </a:lnTo>
                      <a:lnTo>
                        <a:pt x="10" y="17"/>
                      </a:lnTo>
                      <a:lnTo>
                        <a:pt x="9" y="18"/>
                      </a:lnTo>
                      <a:lnTo>
                        <a:pt x="9" y="19"/>
                      </a:lnTo>
                      <a:lnTo>
                        <a:pt x="8" y="21"/>
                      </a:lnTo>
                      <a:lnTo>
                        <a:pt x="8" y="22"/>
                      </a:lnTo>
                      <a:lnTo>
                        <a:pt x="8" y="23"/>
                      </a:lnTo>
                      <a:lnTo>
                        <a:pt x="7" y="25"/>
                      </a:lnTo>
                      <a:lnTo>
                        <a:pt x="7" y="26"/>
                      </a:lnTo>
                      <a:lnTo>
                        <a:pt x="7" y="29"/>
                      </a:lnTo>
                      <a:lnTo>
                        <a:pt x="8" y="32"/>
                      </a:lnTo>
                      <a:lnTo>
                        <a:pt x="8" y="34"/>
                      </a:lnTo>
                      <a:lnTo>
                        <a:pt x="9" y="36"/>
                      </a:lnTo>
                      <a:lnTo>
                        <a:pt x="9" y="37"/>
                      </a:lnTo>
                      <a:lnTo>
                        <a:pt x="9" y="38"/>
                      </a:lnTo>
                      <a:lnTo>
                        <a:pt x="10" y="38"/>
                      </a:lnTo>
                      <a:lnTo>
                        <a:pt x="11" y="39"/>
                      </a:lnTo>
                      <a:lnTo>
                        <a:pt x="11" y="40"/>
                      </a:lnTo>
                      <a:lnTo>
                        <a:pt x="12" y="41"/>
                      </a:lnTo>
                      <a:lnTo>
                        <a:pt x="13" y="41"/>
                      </a:lnTo>
                      <a:lnTo>
                        <a:pt x="14" y="42"/>
                      </a:lnTo>
                      <a:lnTo>
                        <a:pt x="14" y="43"/>
                      </a:lnTo>
                      <a:lnTo>
                        <a:pt x="13" y="44"/>
                      </a:lnTo>
                      <a:lnTo>
                        <a:pt x="12" y="45"/>
                      </a:lnTo>
                      <a:lnTo>
                        <a:pt x="11" y="45"/>
                      </a:lnTo>
                      <a:lnTo>
                        <a:pt x="10" y="45"/>
                      </a:lnTo>
                      <a:lnTo>
                        <a:pt x="9" y="44"/>
                      </a:lnTo>
                      <a:lnTo>
                        <a:pt x="8" y="44"/>
                      </a:lnTo>
                      <a:lnTo>
                        <a:pt x="4" y="42"/>
                      </a:lnTo>
                      <a:lnTo>
                        <a:pt x="3" y="41"/>
                      </a:lnTo>
                      <a:lnTo>
                        <a:pt x="2" y="41"/>
                      </a:lnTo>
                      <a:lnTo>
                        <a:pt x="1" y="41"/>
                      </a:lnTo>
                      <a:lnTo>
                        <a:pt x="0" y="42"/>
                      </a:lnTo>
                      <a:lnTo>
                        <a:pt x="0" y="44"/>
                      </a:lnTo>
                      <a:lnTo>
                        <a:pt x="0" y="46"/>
                      </a:lnTo>
                      <a:lnTo>
                        <a:pt x="0" y="49"/>
                      </a:lnTo>
                      <a:lnTo>
                        <a:pt x="0" y="51"/>
                      </a:lnTo>
                      <a:lnTo>
                        <a:pt x="1" y="54"/>
                      </a:lnTo>
                      <a:lnTo>
                        <a:pt x="2" y="61"/>
                      </a:lnTo>
                      <a:lnTo>
                        <a:pt x="2" y="66"/>
                      </a:lnTo>
                      <a:lnTo>
                        <a:pt x="3" y="72"/>
                      </a:lnTo>
                      <a:lnTo>
                        <a:pt x="4" y="76"/>
                      </a:lnTo>
                      <a:lnTo>
                        <a:pt x="4" y="77"/>
                      </a:lnTo>
                      <a:lnTo>
                        <a:pt x="4" y="78"/>
                      </a:lnTo>
                      <a:lnTo>
                        <a:pt x="5" y="78"/>
                      </a:lnTo>
                      <a:lnTo>
                        <a:pt x="6" y="79"/>
                      </a:lnTo>
                      <a:lnTo>
                        <a:pt x="7" y="80"/>
                      </a:lnTo>
                      <a:lnTo>
                        <a:pt x="10" y="80"/>
                      </a:lnTo>
                      <a:lnTo>
                        <a:pt x="13" y="81"/>
                      </a:lnTo>
                      <a:lnTo>
                        <a:pt x="17" y="81"/>
                      </a:lnTo>
                      <a:lnTo>
                        <a:pt x="19" y="81"/>
                      </a:lnTo>
                      <a:lnTo>
                        <a:pt x="20" y="82"/>
                      </a:lnTo>
                      <a:lnTo>
                        <a:pt x="21" y="82"/>
                      </a:lnTo>
                      <a:lnTo>
                        <a:pt x="21" y="83"/>
                      </a:lnTo>
                      <a:lnTo>
                        <a:pt x="21" y="84"/>
                      </a:lnTo>
                      <a:lnTo>
                        <a:pt x="21" y="85"/>
                      </a:lnTo>
                      <a:lnTo>
                        <a:pt x="19" y="85"/>
                      </a:lnTo>
                      <a:lnTo>
                        <a:pt x="15" y="87"/>
                      </a:lnTo>
                      <a:lnTo>
                        <a:pt x="13" y="87"/>
                      </a:lnTo>
                      <a:lnTo>
                        <a:pt x="10" y="88"/>
                      </a:lnTo>
                      <a:lnTo>
                        <a:pt x="7" y="88"/>
                      </a:lnTo>
                      <a:lnTo>
                        <a:pt x="5" y="88"/>
                      </a:lnTo>
                      <a:lnTo>
                        <a:pt x="5" y="90"/>
                      </a:lnTo>
                      <a:lnTo>
                        <a:pt x="5" y="91"/>
                      </a:lnTo>
                      <a:lnTo>
                        <a:pt x="5" y="93"/>
                      </a:lnTo>
                      <a:lnTo>
                        <a:pt x="5" y="95"/>
                      </a:lnTo>
                      <a:lnTo>
                        <a:pt x="5" y="98"/>
                      </a:lnTo>
                      <a:lnTo>
                        <a:pt x="6" y="100"/>
                      </a:lnTo>
                      <a:lnTo>
                        <a:pt x="6" y="103"/>
                      </a:lnTo>
                      <a:lnTo>
                        <a:pt x="6" y="106"/>
                      </a:lnTo>
                      <a:lnTo>
                        <a:pt x="7" y="109"/>
                      </a:lnTo>
                      <a:lnTo>
                        <a:pt x="7" y="112"/>
                      </a:lnTo>
                      <a:lnTo>
                        <a:pt x="9" y="115"/>
                      </a:lnTo>
                      <a:lnTo>
                        <a:pt x="9" y="118"/>
                      </a:lnTo>
                      <a:lnTo>
                        <a:pt x="10" y="121"/>
                      </a:lnTo>
                      <a:lnTo>
                        <a:pt x="12" y="123"/>
                      </a:lnTo>
                      <a:lnTo>
                        <a:pt x="12" y="124"/>
                      </a:lnTo>
                      <a:lnTo>
                        <a:pt x="13" y="125"/>
                      </a:lnTo>
                      <a:lnTo>
                        <a:pt x="14" y="126"/>
                      </a:lnTo>
                      <a:lnTo>
                        <a:pt x="15" y="126"/>
                      </a:lnTo>
                      <a:lnTo>
                        <a:pt x="17" y="127"/>
                      </a:lnTo>
                      <a:lnTo>
                        <a:pt x="18" y="127"/>
                      </a:lnTo>
                      <a:lnTo>
                        <a:pt x="19" y="128"/>
                      </a:lnTo>
                      <a:lnTo>
                        <a:pt x="19" y="129"/>
                      </a:lnTo>
                      <a:lnTo>
                        <a:pt x="20" y="130"/>
                      </a:lnTo>
                      <a:lnTo>
                        <a:pt x="21" y="132"/>
                      </a:lnTo>
                      <a:lnTo>
                        <a:pt x="22" y="136"/>
                      </a:lnTo>
                      <a:lnTo>
                        <a:pt x="23" y="138"/>
                      </a:lnTo>
                      <a:lnTo>
                        <a:pt x="24" y="141"/>
                      </a:lnTo>
                      <a:lnTo>
                        <a:pt x="25" y="142"/>
                      </a:lnTo>
                      <a:lnTo>
                        <a:pt x="26" y="144"/>
                      </a:lnTo>
                      <a:lnTo>
                        <a:pt x="27" y="145"/>
                      </a:lnTo>
                      <a:lnTo>
                        <a:pt x="28" y="145"/>
                      </a:lnTo>
                      <a:lnTo>
                        <a:pt x="29" y="146"/>
                      </a:lnTo>
                      <a:lnTo>
                        <a:pt x="30" y="147"/>
                      </a:lnTo>
                      <a:lnTo>
                        <a:pt x="32" y="147"/>
                      </a:lnTo>
                      <a:lnTo>
                        <a:pt x="33" y="147"/>
                      </a:lnTo>
                      <a:lnTo>
                        <a:pt x="35" y="147"/>
                      </a:lnTo>
                      <a:lnTo>
                        <a:pt x="36" y="146"/>
                      </a:lnTo>
                      <a:lnTo>
                        <a:pt x="37" y="146"/>
                      </a:lnTo>
                      <a:lnTo>
                        <a:pt x="39" y="145"/>
                      </a:lnTo>
                      <a:lnTo>
                        <a:pt x="40" y="144"/>
                      </a:lnTo>
                      <a:lnTo>
                        <a:pt x="42" y="142"/>
                      </a:lnTo>
                      <a:lnTo>
                        <a:pt x="43" y="141"/>
                      </a:lnTo>
                      <a:lnTo>
                        <a:pt x="45" y="139"/>
                      </a:lnTo>
                      <a:lnTo>
                        <a:pt x="46" y="138"/>
                      </a:lnTo>
                      <a:lnTo>
                        <a:pt x="47" y="138"/>
                      </a:lnTo>
                      <a:lnTo>
                        <a:pt x="48" y="138"/>
                      </a:lnTo>
                      <a:lnTo>
                        <a:pt x="49" y="138"/>
                      </a:lnTo>
                      <a:lnTo>
                        <a:pt x="50" y="138"/>
                      </a:lnTo>
                      <a:lnTo>
                        <a:pt x="50" y="139"/>
                      </a:lnTo>
                      <a:lnTo>
                        <a:pt x="51" y="140"/>
                      </a:lnTo>
                      <a:lnTo>
                        <a:pt x="52" y="141"/>
                      </a:lnTo>
                      <a:lnTo>
                        <a:pt x="53" y="142"/>
                      </a:lnTo>
                      <a:lnTo>
                        <a:pt x="54" y="142"/>
                      </a:lnTo>
                      <a:lnTo>
                        <a:pt x="55" y="142"/>
                      </a:lnTo>
                      <a:lnTo>
                        <a:pt x="55" y="143"/>
                      </a:lnTo>
                      <a:lnTo>
                        <a:pt x="56" y="143"/>
                      </a:lnTo>
                      <a:lnTo>
                        <a:pt x="59" y="142"/>
                      </a:lnTo>
                      <a:lnTo>
                        <a:pt x="60" y="142"/>
                      </a:lnTo>
                      <a:lnTo>
                        <a:pt x="62" y="141"/>
                      </a:lnTo>
                      <a:lnTo>
                        <a:pt x="62" y="140"/>
                      </a:lnTo>
                      <a:lnTo>
                        <a:pt x="64" y="138"/>
                      </a:lnTo>
                      <a:lnTo>
                        <a:pt x="65" y="136"/>
                      </a:lnTo>
                      <a:lnTo>
                        <a:pt x="67" y="137"/>
                      </a:lnTo>
                      <a:lnTo>
                        <a:pt x="68" y="139"/>
                      </a:lnTo>
                      <a:lnTo>
                        <a:pt x="70" y="140"/>
                      </a:lnTo>
                      <a:lnTo>
                        <a:pt x="72" y="142"/>
                      </a:lnTo>
                      <a:lnTo>
                        <a:pt x="75" y="143"/>
                      </a:lnTo>
                      <a:lnTo>
                        <a:pt x="77" y="144"/>
                      </a:lnTo>
                      <a:lnTo>
                        <a:pt x="80" y="144"/>
                      </a:lnTo>
                      <a:lnTo>
                        <a:pt x="82" y="144"/>
                      </a:lnTo>
                      <a:lnTo>
                        <a:pt x="84" y="144"/>
                      </a:lnTo>
                      <a:lnTo>
                        <a:pt x="86" y="144"/>
                      </a:lnTo>
                      <a:lnTo>
                        <a:pt x="87" y="143"/>
                      </a:lnTo>
                      <a:lnTo>
                        <a:pt x="88" y="143"/>
                      </a:lnTo>
                      <a:lnTo>
                        <a:pt x="90" y="142"/>
                      </a:lnTo>
                      <a:lnTo>
                        <a:pt x="90" y="141"/>
                      </a:lnTo>
                      <a:lnTo>
                        <a:pt x="91" y="140"/>
                      </a:lnTo>
                      <a:lnTo>
                        <a:pt x="92" y="139"/>
                      </a:lnTo>
                      <a:lnTo>
                        <a:pt x="93" y="137"/>
                      </a:lnTo>
                      <a:lnTo>
                        <a:pt x="95" y="136"/>
                      </a:lnTo>
                      <a:lnTo>
                        <a:pt x="95" y="135"/>
                      </a:lnTo>
                      <a:lnTo>
                        <a:pt x="96" y="134"/>
                      </a:lnTo>
                      <a:lnTo>
                        <a:pt x="97" y="134"/>
                      </a:lnTo>
                      <a:lnTo>
                        <a:pt x="98" y="134"/>
                      </a:lnTo>
                      <a:lnTo>
                        <a:pt x="101" y="134"/>
                      </a:lnTo>
                      <a:lnTo>
                        <a:pt x="104" y="134"/>
                      </a:lnTo>
                      <a:lnTo>
                        <a:pt x="105" y="134"/>
                      </a:lnTo>
                      <a:lnTo>
                        <a:pt x="107" y="134"/>
                      </a:lnTo>
                      <a:lnTo>
                        <a:pt x="109" y="134"/>
                      </a:lnTo>
                      <a:lnTo>
                        <a:pt x="111" y="133"/>
                      </a:lnTo>
                      <a:lnTo>
                        <a:pt x="111" y="132"/>
                      </a:lnTo>
                      <a:lnTo>
                        <a:pt x="111" y="131"/>
                      </a:lnTo>
                      <a:lnTo>
                        <a:pt x="111" y="129"/>
                      </a:lnTo>
                      <a:lnTo>
                        <a:pt x="112" y="128"/>
                      </a:lnTo>
                      <a:lnTo>
                        <a:pt x="113" y="127"/>
                      </a:lnTo>
                      <a:lnTo>
                        <a:pt x="113" y="126"/>
                      </a:lnTo>
                      <a:lnTo>
                        <a:pt x="114" y="125"/>
                      </a:lnTo>
                      <a:lnTo>
                        <a:pt x="115" y="124"/>
                      </a:lnTo>
                      <a:lnTo>
                        <a:pt x="117" y="123"/>
                      </a:lnTo>
                      <a:lnTo>
                        <a:pt x="118" y="122"/>
                      </a:lnTo>
                      <a:lnTo>
                        <a:pt x="119" y="121"/>
                      </a:lnTo>
                      <a:lnTo>
                        <a:pt x="120" y="120"/>
                      </a:lnTo>
                      <a:lnTo>
                        <a:pt x="122" y="120"/>
                      </a:lnTo>
                      <a:lnTo>
                        <a:pt x="123" y="119"/>
                      </a:lnTo>
                      <a:lnTo>
                        <a:pt x="125" y="119"/>
                      </a:lnTo>
                      <a:lnTo>
                        <a:pt x="126" y="119"/>
                      </a:lnTo>
                      <a:lnTo>
                        <a:pt x="127" y="119"/>
                      </a:lnTo>
                      <a:lnTo>
                        <a:pt x="129" y="119"/>
                      </a:lnTo>
                      <a:lnTo>
                        <a:pt x="130" y="120"/>
                      </a:lnTo>
                      <a:lnTo>
                        <a:pt x="131" y="120"/>
                      </a:lnTo>
                      <a:lnTo>
                        <a:pt x="132" y="121"/>
                      </a:lnTo>
                      <a:lnTo>
                        <a:pt x="133" y="121"/>
                      </a:lnTo>
                      <a:lnTo>
                        <a:pt x="134" y="121"/>
                      </a:lnTo>
                      <a:lnTo>
                        <a:pt x="135" y="121"/>
                      </a:lnTo>
                      <a:lnTo>
                        <a:pt x="136" y="121"/>
                      </a:lnTo>
                      <a:lnTo>
                        <a:pt x="137" y="121"/>
                      </a:lnTo>
                      <a:lnTo>
                        <a:pt x="138" y="120"/>
                      </a:lnTo>
                      <a:lnTo>
                        <a:pt x="139" y="120"/>
                      </a:lnTo>
                      <a:lnTo>
                        <a:pt x="140" y="118"/>
                      </a:lnTo>
                      <a:lnTo>
                        <a:pt x="142" y="116"/>
                      </a:lnTo>
                      <a:lnTo>
                        <a:pt x="145" y="112"/>
                      </a:lnTo>
                      <a:lnTo>
                        <a:pt x="145" y="111"/>
                      </a:lnTo>
                      <a:lnTo>
                        <a:pt x="147" y="113"/>
                      </a:lnTo>
                      <a:lnTo>
                        <a:pt x="148" y="114"/>
                      </a:lnTo>
                      <a:lnTo>
                        <a:pt x="150" y="115"/>
                      </a:lnTo>
                      <a:lnTo>
                        <a:pt x="152" y="116"/>
                      </a:lnTo>
                      <a:lnTo>
                        <a:pt x="153" y="116"/>
                      </a:lnTo>
                      <a:lnTo>
                        <a:pt x="155" y="117"/>
                      </a:lnTo>
                      <a:lnTo>
                        <a:pt x="157" y="117"/>
                      </a:lnTo>
                      <a:lnTo>
                        <a:pt x="160" y="117"/>
                      </a:lnTo>
                      <a:lnTo>
                        <a:pt x="162" y="117"/>
                      </a:lnTo>
                      <a:lnTo>
                        <a:pt x="164" y="116"/>
                      </a:lnTo>
                      <a:lnTo>
                        <a:pt x="165" y="116"/>
                      </a:lnTo>
                      <a:lnTo>
                        <a:pt x="167" y="115"/>
                      </a:lnTo>
                      <a:lnTo>
                        <a:pt x="169" y="114"/>
                      </a:lnTo>
                      <a:lnTo>
                        <a:pt x="171" y="113"/>
                      </a:lnTo>
                      <a:lnTo>
                        <a:pt x="171" y="111"/>
                      </a:lnTo>
                      <a:lnTo>
                        <a:pt x="170" y="110"/>
                      </a:lnTo>
                      <a:lnTo>
                        <a:pt x="170" y="108"/>
                      </a:lnTo>
                      <a:lnTo>
                        <a:pt x="170" y="107"/>
                      </a:lnTo>
                      <a:lnTo>
                        <a:pt x="171" y="105"/>
                      </a:lnTo>
                      <a:lnTo>
                        <a:pt x="171" y="104"/>
                      </a:lnTo>
                      <a:lnTo>
                        <a:pt x="171" y="102"/>
                      </a:lnTo>
                      <a:lnTo>
                        <a:pt x="172" y="101"/>
                      </a:lnTo>
                      <a:lnTo>
                        <a:pt x="174" y="96"/>
                      </a:lnTo>
                      <a:lnTo>
                        <a:pt x="175" y="93"/>
                      </a:lnTo>
                      <a:lnTo>
                        <a:pt x="175" y="92"/>
                      </a:lnTo>
                      <a:lnTo>
                        <a:pt x="175" y="91"/>
                      </a:lnTo>
                      <a:lnTo>
                        <a:pt x="176" y="90"/>
                      </a:lnTo>
                      <a:lnTo>
                        <a:pt x="176" y="89"/>
                      </a:lnTo>
                      <a:lnTo>
                        <a:pt x="177" y="89"/>
                      </a:lnTo>
                      <a:lnTo>
                        <a:pt x="178" y="89"/>
                      </a:lnTo>
                      <a:lnTo>
                        <a:pt x="179" y="88"/>
                      </a:lnTo>
                      <a:lnTo>
                        <a:pt x="182" y="88"/>
                      </a:lnTo>
                      <a:lnTo>
                        <a:pt x="185" y="87"/>
                      </a:lnTo>
                      <a:lnTo>
                        <a:pt x="186" y="86"/>
                      </a:lnTo>
                      <a:lnTo>
                        <a:pt x="187" y="85"/>
                      </a:lnTo>
                      <a:lnTo>
                        <a:pt x="188" y="83"/>
                      </a:lnTo>
                      <a:lnTo>
                        <a:pt x="188" y="82"/>
                      </a:lnTo>
                      <a:lnTo>
                        <a:pt x="188" y="79"/>
                      </a:lnTo>
                      <a:lnTo>
                        <a:pt x="187" y="76"/>
                      </a:lnTo>
                      <a:lnTo>
                        <a:pt x="188" y="75"/>
                      </a:lnTo>
                      <a:lnTo>
                        <a:pt x="189" y="74"/>
                      </a:lnTo>
                      <a:lnTo>
                        <a:pt x="190" y="73"/>
                      </a:lnTo>
                      <a:lnTo>
                        <a:pt x="191" y="73"/>
                      </a:lnTo>
                      <a:lnTo>
                        <a:pt x="193" y="71"/>
                      </a:lnTo>
                      <a:lnTo>
                        <a:pt x="195" y="70"/>
                      </a:lnTo>
                      <a:lnTo>
                        <a:pt x="198" y="69"/>
                      </a:lnTo>
                      <a:lnTo>
                        <a:pt x="200" y="68"/>
                      </a:lnTo>
                      <a:lnTo>
                        <a:pt x="200" y="67"/>
                      </a:lnTo>
                      <a:lnTo>
                        <a:pt x="201" y="66"/>
                      </a:lnTo>
                      <a:lnTo>
                        <a:pt x="201" y="65"/>
                      </a:lnTo>
                      <a:lnTo>
                        <a:pt x="201" y="63"/>
                      </a:lnTo>
                      <a:lnTo>
                        <a:pt x="201" y="61"/>
                      </a:lnTo>
                      <a:lnTo>
                        <a:pt x="201" y="59"/>
                      </a:lnTo>
                      <a:lnTo>
                        <a:pt x="200" y="57"/>
                      </a:lnTo>
                      <a:lnTo>
                        <a:pt x="200" y="56"/>
                      </a:lnTo>
                      <a:lnTo>
                        <a:pt x="198" y="53"/>
                      </a:lnTo>
                      <a:lnTo>
                        <a:pt x="197" y="51"/>
                      </a:lnTo>
                      <a:lnTo>
                        <a:pt x="199" y="49"/>
                      </a:lnTo>
                      <a:lnTo>
                        <a:pt x="201" y="45"/>
                      </a:lnTo>
                      <a:lnTo>
                        <a:pt x="202" y="43"/>
                      </a:lnTo>
                      <a:lnTo>
                        <a:pt x="203" y="41"/>
                      </a:lnTo>
                      <a:lnTo>
                        <a:pt x="203" y="39"/>
                      </a:lnTo>
                      <a:lnTo>
                        <a:pt x="203" y="38"/>
                      </a:lnTo>
                      <a:lnTo>
                        <a:pt x="203" y="35"/>
                      </a:lnTo>
                      <a:lnTo>
                        <a:pt x="204" y="34"/>
                      </a:lnTo>
                      <a:lnTo>
                        <a:pt x="204" y="32"/>
                      </a:lnTo>
                      <a:lnTo>
                        <a:pt x="205" y="31"/>
                      </a:lnTo>
                      <a:lnTo>
                        <a:pt x="206" y="30"/>
                      </a:lnTo>
                      <a:lnTo>
                        <a:pt x="206" y="29"/>
                      </a:lnTo>
                      <a:lnTo>
                        <a:pt x="207" y="28"/>
                      </a:lnTo>
                      <a:lnTo>
                        <a:pt x="208" y="28"/>
                      </a:lnTo>
                      <a:lnTo>
                        <a:pt x="209" y="27"/>
                      </a:lnTo>
                      <a:lnTo>
                        <a:pt x="210" y="26"/>
                      </a:lnTo>
                      <a:lnTo>
                        <a:pt x="211" y="26"/>
                      </a:lnTo>
                      <a:lnTo>
                        <a:pt x="211" y="25"/>
                      </a:lnTo>
                      <a:lnTo>
                        <a:pt x="212" y="24"/>
                      </a:lnTo>
                      <a:lnTo>
                        <a:pt x="212" y="22"/>
                      </a:lnTo>
                      <a:lnTo>
                        <a:pt x="212" y="21"/>
                      </a:lnTo>
                      <a:lnTo>
                        <a:pt x="212" y="18"/>
                      </a:lnTo>
                      <a:lnTo>
                        <a:pt x="212" y="17"/>
                      </a:lnTo>
                      <a:lnTo>
                        <a:pt x="211" y="16"/>
                      </a:lnTo>
                      <a:lnTo>
                        <a:pt x="211" y="15"/>
                      </a:lnTo>
                      <a:lnTo>
                        <a:pt x="210" y="14"/>
                      </a:lnTo>
                      <a:lnTo>
                        <a:pt x="210" y="13"/>
                      </a:lnTo>
                      <a:lnTo>
                        <a:pt x="209" y="12"/>
                      </a:lnTo>
                      <a:lnTo>
                        <a:pt x="208" y="11"/>
                      </a:lnTo>
                      <a:lnTo>
                        <a:pt x="207" y="11"/>
                      </a:lnTo>
                      <a:lnTo>
                        <a:pt x="205" y="10"/>
                      </a:lnTo>
                      <a:lnTo>
                        <a:pt x="203" y="9"/>
                      </a:lnTo>
                      <a:lnTo>
                        <a:pt x="200" y="8"/>
                      </a:lnTo>
                      <a:lnTo>
                        <a:pt x="198" y="8"/>
                      </a:lnTo>
                      <a:lnTo>
                        <a:pt x="191" y="8"/>
                      </a:lnTo>
                      <a:lnTo>
                        <a:pt x="185" y="8"/>
                      </a:lnTo>
                      <a:lnTo>
                        <a:pt x="179" y="9"/>
                      </a:lnTo>
                      <a:lnTo>
                        <a:pt x="172" y="9"/>
                      </a:lnTo>
                      <a:lnTo>
                        <a:pt x="171" y="9"/>
                      </a:lnTo>
                      <a:lnTo>
                        <a:pt x="169" y="9"/>
                      </a:lnTo>
                      <a:lnTo>
                        <a:pt x="166" y="9"/>
                      </a:lnTo>
                      <a:lnTo>
                        <a:pt x="164" y="8"/>
                      </a:lnTo>
                      <a:lnTo>
                        <a:pt x="159" y="6"/>
                      </a:lnTo>
                      <a:lnTo>
                        <a:pt x="154" y="5"/>
                      </a:lnTo>
                      <a:lnTo>
                        <a:pt x="149" y="3"/>
                      </a:lnTo>
                      <a:lnTo>
                        <a:pt x="144" y="2"/>
                      </a:lnTo>
                      <a:lnTo>
                        <a:pt x="142" y="1"/>
                      </a:lnTo>
                      <a:lnTo>
                        <a:pt x="140" y="1"/>
                      </a:lnTo>
                      <a:lnTo>
                        <a:pt x="138" y="0"/>
                      </a:lnTo>
                      <a:lnTo>
                        <a:pt x="136" y="0"/>
                      </a:lnTo>
                      <a:lnTo>
                        <a:pt x="134" y="0"/>
                      </a:lnTo>
                      <a:lnTo>
                        <a:pt x="132" y="1"/>
                      </a:lnTo>
                      <a:lnTo>
                        <a:pt x="131" y="1"/>
                      </a:lnTo>
                      <a:lnTo>
                        <a:pt x="129" y="2"/>
                      </a:lnTo>
                      <a:lnTo>
                        <a:pt x="127" y="2"/>
                      </a:lnTo>
                      <a:lnTo>
                        <a:pt x="126" y="3"/>
                      </a:lnTo>
                      <a:lnTo>
                        <a:pt x="124" y="3"/>
                      </a:lnTo>
                      <a:lnTo>
                        <a:pt x="123" y="3"/>
                      </a:lnTo>
                      <a:lnTo>
                        <a:pt x="123" y="4"/>
                      </a:lnTo>
                      <a:lnTo>
                        <a:pt x="122" y="5"/>
                      </a:lnTo>
                      <a:lnTo>
                        <a:pt x="121" y="6"/>
                      </a:lnTo>
                      <a:lnTo>
                        <a:pt x="119" y="7"/>
                      </a:lnTo>
                      <a:lnTo>
                        <a:pt x="118" y="8"/>
                      </a:lnTo>
                      <a:lnTo>
                        <a:pt x="116" y="9"/>
                      </a:lnTo>
                      <a:lnTo>
                        <a:pt x="114" y="9"/>
                      </a:lnTo>
                      <a:lnTo>
                        <a:pt x="113" y="10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" name="Freeform 51"/>
                <p:cNvSpPr>
                  <a:spLocks/>
                </p:cNvSpPr>
                <p:nvPr/>
              </p:nvSpPr>
              <p:spPr bwMode="auto">
                <a:xfrm>
                  <a:off x="3632903" y="3804915"/>
                  <a:ext cx="525571" cy="426955"/>
                </a:xfrm>
                <a:custGeom>
                  <a:avLst/>
                  <a:gdLst>
                    <a:gd name="T0" fmla="*/ 2147483647 w 613"/>
                    <a:gd name="T1" fmla="*/ 2147483647 h 473"/>
                    <a:gd name="T2" fmla="*/ 2147483647 w 613"/>
                    <a:gd name="T3" fmla="*/ 2147483647 h 473"/>
                    <a:gd name="T4" fmla="*/ 2147483647 w 613"/>
                    <a:gd name="T5" fmla="*/ 2147483647 h 473"/>
                    <a:gd name="T6" fmla="*/ 2147483647 w 613"/>
                    <a:gd name="T7" fmla="*/ 2147483647 h 473"/>
                    <a:gd name="T8" fmla="*/ 2147483647 w 613"/>
                    <a:gd name="T9" fmla="*/ 2147483647 h 473"/>
                    <a:gd name="T10" fmla="*/ 2147483647 w 613"/>
                    <a:gd name="T11" fmla="*/ 2147483647 h 473"/>
                    <a:gd name="T12" fmla="*/ 2147483647 w 613"/>
                    <a:gd name="T13" fmla="*/ 2147483647 h 473"/>
                    <a:gd name="T14" fmla="*/ 2147483647 w 613"/>
                    <a:gd name="T15" fmla="*/ 2147483647 h 473"/>
                    <a:gd name="T16" fmla="*/ 2147483647 w 613"/>
                    <a:gd name="T17" fmla="*/ 2147483647 h 473"/>
                    <a:gd name="T18" fmla="*/ 2147483647 w 613"/>
                    <a:gd name="T19" fmla="*/ 2147483647 h 473"/>
                    <a:gd name="T20" fmla="*/ 2147483647 w 613"/>
                    <a:gd name="T21" fmla="*/ 2147483647 h 473"/>
                    <a:gd name="T22" fmla="*/ 2147483647 w 613"/>
                    <a:gd name="T23" fmla="*/ 2147483647 h 473"/>
                    <a:gd name="T24" fmla="*/ 2147483647 w 613"/>
                    <a:gd name="T25" fmla="*/ 2147483647 h 473"/>
                    <a:gd name="T26" fmla="*/ 2147483647 w 613"/>
                    <a:gd name="T27" fmla="*/ 2147483647 h 473"/>
                    <a:gd name="T28" fmla="*/ 2147483647 w 613"/>
                    <a:gd name="T29" fmla="*/ 2147483647 h 473"/>
                    <a:gd name="T30" fmla="*/ 2147483647 w 613"/>
                    <a:gd name="T31" fmla="*/ 2147483647 h 473"/>
                    <a:gd name="T32" fmla="*/ 2147483647 w 613"/>
                    <a:gd name="T33" fmla="*/ 2147483647 h 473"/>
                    <a:gd name="T34" fmla="*/ 2147483647 w 613"/>
                    <a:gd name="T35" fmla="*/ 2147483647 h 473"/>
                    <a:gd name="T36" fmla="*/ 2147483647 w 613"/>
                    <a:gd name="T37" fmla="*/ 2147483647 h 473"/>
                    <a:gd name="T38" fmla="*/ 2147483647 w 613"/>
                    <a:gd name="T39" fmla="*/ 2147483647 h 473"/>
                    <a:gd name="T40" fmla="*/ 2147483647 w 613"/>
                    <a:gd name="T41" fmla="*/ 2147483647 h 473"/>
                    <a:gd name="T42" fmla="*/ 2147483647 w 613"/>
                    <a:gd name="T43" fmla="*/ 2147483647 h 473"/>
                    <a:gd name="T44" fmla="*/ 2147483647 w 613"/>
                    <a:gd name="T45" fmla="*/ 2147483647 h 473"/>
                    <a:gd name="T46" fmla="*/ 2147483647 w 613"/>
                    <a:gd name="T47" fmla="*/ 2147483647 h 473"/>
                    <a:gd name="T48" fmla="*/ 2147483647 w 613"/>
                    <a:gd name="T49" fmla="*/ 2147483647 h 473"/>
                    <a:gd name="T50" fmla="*/ 2147483647 w 613"/>
                    <a:gd name="T51" fmla="*/ 2147483647 h 473"/>
                    <a:gd name="T52" fmla="*/ 2147483647 w 613"/>
                    <a:gd name="T53" fmla="*/ 2147483647 h 473"/>
                    <a:gd name="T54" fmla="*/ 2147483647 w 613"/>
                    <a:gd name="T55" fmla="*/ 2147483647 h 473"/>
                    <a:gd name="T56" fmla="*/ 2147483647 w 613"/>
                    <a:gd name="T57" fmla="*/ 2147483647 h 473"/>
                    <a:gd name="T58" fmla="*/ 2147483647 w 613"/>
                    <a:gd name="T59" fmla="*/ 2147483647 h 473"/>
                    <a:gd name="T60" fmla="*/ 2147483647 w 613"/>
                    <a:gd name="T61" fmla="*/ 2147483647 h 473"/>
                    <a:gd name="T62" fmla="*/ 2147483647 w 613"/>
                    <a:gd name="T63" fmla="*/ 2147483647 h 473"/>
                    <a:gd name="T64" fmla="*/ 2147483647 w 613"/>
                    <a:gd name="T65" fmla="*/ 2147483647 h 473"/>
                    <a:gd name="T66" fmla="*/ 2147483647 w 613"/>
                    <a:gd name="T67" fmla="*/ 2147483647 h 473"/>
                    <a:gd name="T68" fmla="*/ 2147483647 w 613"/>
                    <a:gd name="T69" fmla="*/ 2147483647 h 473"/>
                    <a:gd name="T70" fmla="*/ 2147483647 w 613"/>
                    <a:gd name="T71" fmla="*/ 2147483647 h 473"/>
                    <a:gd name="T72" fmla="*/ 2147483647 w 613"/>
                    <a:gd name="T73" fmla="*/ 2147483647 h 473"/>
                    <a:gd name="T74" fmla="*/ 2147483647 w 613"/>
                    <a:gd name="T75" fmla="*/ 2147483647 h 473"/>
                    <a:gd name="T76" fmla="*/ 2147483647 w 613"/>
                    <a:gd name="T77" fmla="*/ 2147483647 h 473"/>
                    <a:gd name="T78" fmla="*/ 2147483647 w 613"/>
                    <a:gd name="T79" fmla="*/ 2147483647 h 473"/>
                    <a:gd name="T80" fmla="*/ 2147483647 w 613"/>
                    <a:gd name="T81" fmla="*/ 2147483647 h 473"/>
                    <a:gd name="T82" fmla="*/ 2147483647 w 613"/>
                    <a:gd name="T83" fmla="*/ 2147483647 h 473"/>
                    <a:gd name="T84" fmla="*/ 2147483647 w 613"/>
                    <a:gd name="T85" fmla="*/ 2147483647 h 473"/>
                    <a:gd name="T86" fmla="*/ 2147483647 w 613"/>
                    <a:gd name="T87" fmla="*/ 2147483647 h 473"/>
                    <a:gd name="T88" fmla="*/ 2147483647 w 613"/>
                    <a:gd name="T89" fmla="*/ 2147483647 h 473"/>
                    <a:gd name="T90" fmla="*/ 2147483647 w 613"/>
                    <a:gd name="T91" fmla="*/ 2147483647 h 473"/>
                    <a:gd name="T92" fmla="*/ 2147483647 w 613"/>
                    <a:gd name="T93" fmla="*/ 2147483647 h 473"/>
                    <a:gd name="T94" fmla="*/ 2147483647 w 613"/>
                    <a:gd name="T95" fmla="*/ 2147483647 h 473"/>
                    <a:gd name="T96" fmla="*/ 2147483647 w 613"/>
                    <a:gd name="T97" fmla="*/ 2147483647 h 473"/>
                    <a:gd name="T98" fmla="*/ 2147483647 w 613"/>
                    <a:gd name="T99" fmla="*/ 2147483647 h 473"/>
                    <a:gd name="T100" fmla="*/ 2147483647 w 613"/>
                    <a:gd name="T101" fmla="*/ 2147483647 h 473"/>
                    <a:gd name="T102" fmla="*/ 2147483647 w 613"/>
                    <a:gd name="T103" fmla="*/ 2147483647 h 473"/>
                    <a:gd name="T104" fmla="*/ 2147483647 w 613"/>
                    <a:gd name="T105" fmla="*/ 2147483647 h 473"/>
                    <a:gd name="T106" fmla="*/ 2147483647 w 613"/>
                    <a:gd name="T107" fmla="*/ 2147483647 h 473"/>
                    <a:gd name="T108" fmla="*/ 2147483647 w 613"/>
                    <a:gd name="T109" fmla="*/ 2147483647 h 473"/>
                    <a:gd name="T110" fmla="*/ 2147483647 w 613"/>
                    <a:gd name="T111" fmla="*/ 2147483647 h 473"/>
                    <a:gd name="T112" fmla="*/ 2147483647 w 613"/>
                    <a:gd name="T113" fmla="*/ 2147483647 h 473"/>
                    <a:gd name="T114" fmla="*/ 2147483647 w 613"/>
                    <a:gd name="T115" fmla="*/ 2147483647 h 473"/>
                    <a:gd name="T116" fmla="*/ 2147483647 w 613"/>
                    <a:gd name="T117" fmla="*/ 2147483647 h 473"/>
                    <a:gd name="T118" fmla="*/ 2147483647 w 613"/>
                    <a:gd name="T119" fmla="*/ 2147483647 h 473"/>
                    <a:gd name="T120" fmla="*/ 2147483647 w 613"/>
                    <a:gd name="T121" fmla="*/ 2147483647 h 473"/>
                    <a:gd name="T122" fmla="*/ 2147483647 w 613"/>
                    <a:gd name="T123" fmla="*/ 2147483647 h 473"/>
                    <a:gd name="T124" fmla="*/ 2147483647 w 613"/>
                    <a:gd name="T125" fmla="*/ 2147483647 h 473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13"/>
                    <a:gd name="T190" fmla="*/ 0 h 473"/>
                    <a:gd name="T191" fmla="*/ 613 w 613"/>
                    <a:gd name="T192" fmla="*/ 473 h 473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13" h="473">
                      <a:moveTo>
                        <a:pt x="38" y="190"/>
                      </a:moveTo>
                      <a:lnTo>
                        <a:pt x="43" y="188"/>
                      </a:lnTo>
                      <a:lnTo>
                        <a:pt x="47" y="186"/>
                      </a:lnTo>
                      <a:lnTo>
                        <a:pt x="50" y="184"/>
                      </a:lnTo>
                      <a:lnTo>
                        <a:pt x="53" y="183"/>
                      </a:lnTo>
                      <a:lnTo>
                        <a:pt x="55" y="182"/>
                      </a:lnTo>
                      <a:lnTo>
                        <a:pt x="56" y="182"/>
                      </a:lnTo>
                      <a:lnTo>
                        <a:pt x="58" y="181"/>
                      </a:lnTo>
                      <a:lnTo>
                        <a:pt x="60" y="180"/>
                      </a:lnTo>
                      <a:lnTo>
                        <a:pt x="63" y="180"/>
                      </a:lnTo>
                      <a:lnTo>
                        <a:pt x="65" y="180"/>
                      </a:lnTo>
                      <a:lnTo>
                        <a:pt x="68" y="179"/>
                      </a:lnTo>
                      <a:lnTo>
                        <a:pt x="71" y="179"/>
                      </a:lnTo>
                      <a:lnTo>
                        <a:pt x="78" y="179"/>
                      </a:lnTo>
                      <a:lnTo>
                        <a:pt x="82" y="179"/>
                      </a:lnTo>
                      <a:lnTo>
                        <a:pt x="86" y="178"/>
                      </a:lnTo>
                      <a:lnTo>
                        <a:pt x="90" y="178"/>
                      </a:lnTo>
                      <a:lnTo>
                        <a:pt x="93" y="178"/>
                      </a:lnTo>
                      <a:lnTo>
                        <a:pt x="97" y="178"/>
                      </a:lnTo>
                      <a:lnTo>
                        <a:pt x="101" y="178"/>
                      </a:lnTo>
                      <a:lnTo>
                        <a:pt x="107" y="178"/>
                      </a:lnTo>
                      <a:lnTo>
                        <a:pt x="108" y="178"/>
                      </a:lnTo>
                      <a:lnTo>
                        <a:pt x="110" y="178"/>
                      </a:lnTo>
                      <a:lnTo>
                        <a:pt x="112" y="177"/>
                      </a:lnTo>
                      <a:lnTo>
                        <a:pt x="113" y="176"/>
                      </a:lnTo>
                      <a:lnTo>
                        <a:pt x="116" y="174"/>
                      </a:lnTo>
                      <a:lnTo>
                        <a:pt x="118" y="172"/>
                      </a:lnTo>
                      <a:lnTo>
                        <a:pt x="120" y="170"/>
                      </a:lnTo>
                      <a:lnTo>
                        <a:pt x="123" y="167"/>
                      </a:lnTo>
                      <a:lnTo>
                        <a:pt x="124" y="167"/>
                      </a:lnTo>
                      <a:lnTo>
                        <a:pt x="125" y="166"/>
                      </a:lnTo>
                      <a:lnTo>
                        <a:pt x="127" y="166"/>
                      </a:lnTo>
                      <a:lnTo>
                        <a:pt x="128" y="166"/>
                      </a:lnTo>
                      <a:lnTo>
                        <a:pt x="131" y="169"/>
                      </a:lnTo>
                      <a:lnTo>
                        <a:pt x="132" y="171"/>
                      </a:lnTo>
                      <a:lnTo>
                        <a:pt x="134" y="173"/>
                      </a:lnTo>
                      <a:lnTo>
                        <a:pt x="135" y="175"/>
                      </a:lnTo>
                      <a:lnTo>
                        <a:pt x="136" y="176"/>
                      </a:lnTo>
                      <a:lnTo>
                        <a:pt x="136" y="178"/>
                      </a:lnTo>
                      <a:lnTo>
                        <a:pt x="137" y="180"/>
                      </a:lnTo>
                      <a:lnTo>
                        <a:pt x="137" y="182"/>
                      </a:lnTo>
                      <a:lnTo>
                        <a:pt x="136" y="188"/>
                      </a:lnTo>
                      <a:lnTo>
                        <a:pt x="136" y="195"/>
                      </a:lnTo>
                      <a:lnTo>
                        <a:pt x="136" y="198"/>
                      </a:lnTo>
                      <a:lnTo>
                        <a:pt x="136" y="200"/>
                      </a:lnTo>
                      <a:lnTo>
                        <a:pt x="137" y="203"/>
                      </a:lnTo>
                      <a:lnTo>
                        <a:pt x="137" y="206"/>
                      </a:lnTo>
                      <a:lnTo>
                        <a:pt x="138" y="210"/>
                      </a:lnTo>
                      <a:lnTo>
                        <a:pt x="139" y="212"/>
                      </a:lnTo>
                      <a:lnTo>
                        <a:pt x="139" y="213"/>
                      </a:lnTo>
                      <a:lnTo>
                        <a:pt x="138" y="215"/>
                      </a:lnTo>
                      <a:lnTo>
                        <a:pt x="138" y="217"/>
                      </a:lnTo>
                      <a:lnTo>
                        <a:pt x="137" y="218"/>
                      </a:lnTo>
                      <a:lnTo>
                        <a:pt x="136" y="221"/>
                      </a:lnTo>
                      <a:lnTo>
                        <a:pt x="134" y="224"/>
                      </a:lnTo>
                      <a:lnTo>
                        <a:pt x="134" y="225"/>
                      </a:lnTo>
                      <a:lnTo>
                        <a:pt x="133" y="227"/>
                      </a:lnTo>
                      <a:lnTo>
                        <a:pt x="132" y="229"/>
                      </a:lnTo>
                      <a:lnTo>
                        <a:pt x="131" y="231"/>
                      </a:lnTo>
                      <a:lnTo>
                        <a:pt x="131" y="233"/>
                      </a:lnTo>
                      <a:lnTo>
                        <a:pt x="131" y="235"/>
                      </a:lnTo>
                      <a:lnTo>
                        <a:pt x="130" y="238"/>
                      </a:lnTo>
                      <a:lnTo>
                        <a:pt x="130" y="241"/>
                      </a:lnTo>
                      <a:lnTo>
                        <a:pt x="131" y="244"/>
                      </a:lnTo>
                      <a:lnTo>
                        <a:pt x="131" y="246"/>
                      </a:lnTo>
                      <a:lnTo>
                        <a:pt x="132" y="249"/>
                      </a:lnTo>
                      <a:lnTo>
                        <a:pt x="132" y="250"/>
                      </a:lnTo>
                      <a:lnTo>
                        <a:pt x="133" y="252"/>
                      </a:lnTo>
                      <a:lnTo>
                        <a:pt x="134" y="254"/>
                      </a:lnTo>
                      <a:lnTo>
                        <a:pt x="136" y="255"/>
                      </a:lnTo>
                      <a:lnTo>
                        <a:pt x="137" y="257"/>
                      </a:lnTo>
                      <a:lnTo>
                        <a:pt x="139" y="260"/>
                      </a:lnTo>
                      <a:lnTo>
                        <a:pt x="141" y="263"/>
                      </a:lnTo>
                      <a:lnTo>
                        <a:pt x="142" y="264"/>
                      </a:lnTo>
                      <a:lnTo>
                        <a:pt x="142" y="266"/>
                      </a:lnTo>
                      <a:lnTo>
                        <a:pt x="143" y="268"/>
                      </a:lnTo>
                      <a:lnTo>
                        <a:pt x="143" y="271"/>
                      </a:lnTo>
                      <a:lnTo>
                        <a:pt x="143" y="275"/>
                      </a:lnTo>
                      <a:lnTo>
                        <a:pt x="143" y="279"/>
                      </a:lnTo>
                      <a:lnTo>
                        <a:pt x="142" y="283"/>
                      </a:lnTo>
                      <a:lnTo>
                        <a:pt x="142" y="287"/>
                      </a:lnTo>
                      <a:lnTo>
                        <a:pt x="142" y="291"/>
                      </a:lnTo>
                      <a:lnTo>
                        <a:pt x="141" y="294"/>
                      </a:lnTo>
                      <a:lnTo>
                        <a:pt x="141" y="298"/>
                      </a:lnTo>
                      <a:lnTo>
                        <a:pt x="141" y="303"/>
                      </a:lnTo>
                      <a:lnTo>
                        <a:pt x="141" y="306"/>
                      </a:lnTo>
                      <a:lnTo>
                        <a:pt x="142" y="308"/>
                      </a:lnTo>
                      <a:lnTo>
                        <a:pt x="143" y="311"/>
                      </a:lnTo>
                      <a:lnTo>
                        <a:pt x="144" y="314"/>
                      </a:lnTo>
                      <a:lnTo>
                        <a:pt x="145" y="317"/>
                      </a:lnTo>
                      <a:lnTo>
                        <a:pt x="146" y="320"/>
                      </a:lnTo>
                      <a:lnTo>
                        <a:pt x="148" y="322"/>
                      </a:lnTo>
                      <a:lnTo>
                        <a:pt x="149" y="325"/>
                      </a:lnTo>
                      <a:lnTo>
                        <a:pt x="151" y="327"/>
                      </a:lnTo>
                      <a:lnTo>
                        <a:pt x="153" y="329"/>
                      </a:lnTo>
                      <a:lnTo>
                        <a:pt x="155" y="331"/>
                      </a:lnTo>
                      <a:lnTo>
                        <a:pt x="156" y="332"/>
                      </a:lnTo>
                      <a:lnTo>
                        <a:pt x="158" y="334"/>
                      </a:lnTo>
                      <a:lnTo>
                        <a:pt x="160" y="335"/>
                      </a:lnTo>
                      <a:lnTo>
                        <a:pt x="161" y="336"/>
                      </a:lnTo>
                      <a:lnTo>
                        <a:pt x="163" y="336"/>
                      </a:lnTo>
                      <a:lnTo>
                        <a:pt x="165" y="337"/>
                      </a:lnTo>
                      <a:lnTo>
                        <a:pt x="166" y="338"/>
                      </a:lnTo>
                      <a:lnTo>
                        <a:pt x="167" y="339"/>
                      </a:lnTo>
                      <a:lnTo>
                        <a:pt x="168" y="341"/>
                      </a:lnTo>
                      <a:lnTo>
                        <a:pt x="170" y="345"/>
                      </a:lnTo>
                      <a:lnTo>
                        <a:pt x="172" y="349"/>
                      </a:lnTo>
                      <a:lnTo>
                        <a:pt x="173" y="351"/>
                      </a:lnTo>
                      <a:lnTo>
                        <a:pt x="174" y="353"/>
                      </a:lnTo>
                      <a:lnTo>
                        <a:pt x="175" y="354"/>
                      </a:lnTo>
                      <a:lnTo>
                        <a:pt x="176" y="356"/>
                      </a:lnTo>
                      <a:lnTo>
                        <a:pt x="177" y="358"/>
                      </a:lnTo>
                      <a:lnTo>
                        <a:pt x="178" y="359"/>
                      </a:lnTo>
                      <a:lnTo>
                        <a:pt x="179" y="359"/>
                      </a:lnTo>
                      <a:lnTo>
                        <a:pt x="180" y="359"/>
                      </a:lnTo>
                      <a:lnTo>
                        <a:pt x="181" y="360"/>
                      </a:lnTo>
                      <a:lnTo>
                        <a:pt x="182" y="360"/>
                      </a:lnTo>
                      <a:lnTo>
                        <a:pt x="185" y="360"/>
                      </a:lnTo>
                      <a:lnTo>
                        <a:pt x="188" y="361"/>
                      </a:lnTo>
                      <a:lnTo>
                        <a:pt x="190" y="361"/>
                      </a:lnTo>
                      <a:lnTo>
                        <a:pt x="192" y="363"/>
                      </a:lnTo>
                      <a:lnTo>
                        <a:pt x="193" y="364"/>
                      </a:lnTo>
                      <a:lnTo>
                        <a:pt x="195" y="365"/>
                      </a:lnTo>
                      <a:lnTo>
                        <a:pt x="196" y="366"/>
                      </a:lnTo>
                      <a:lnTo>
                        <a:pt x="197" y="368"/>
                      </a:lnTo>
                      <a:lnTo>
                        <a:pt x="198" y="369"/>
                      </a:lnTo>
                      <a:lnTo>
                        <a:pt x="200" y="371"/>
                      </a:lnTo>
                      <a:lnTo>
                        <a:pt x="201" y="372"/>
                      </a:lnTo>
                      <a:lnTo>
                        <a:pt x="202" y="373"/>
                      </a:lnTo>
                      <a:lnTo>
                        <a:pt x="204" y="374"/>
                      </a:lnTo>
                      <a:lnTo>
                        <a:pt x="205" y="375"/>
                      </a:lnTo>
                      <a:lnTo>
                        <a:pt x="207" y="375"/>
                      </a:lnTo>
                      <a:lnTo>
                        <a:pt x="209" y="375"/>
                      </a:lnTo>
                      <a:lnTo>
                        <a:pt x="211" y="375"/>
                      </a:lnTo>
                      <a:lnTo>
                        <a:pt x="212" y="375"/>
                      </a:lnTo>
                      <a:lnTo>
                        <a:pt x="214" y="376"/>
                      </a:lnTo>
                      <a:lnTo>
                        <a:pt x="215" y="376"/>
                      </a:lnTo>
                      <a:lnTo>
                        <a:pt x="216" y="376"/>
                      </a:lnTo>
                      <a:lnTo>
                        <a:pt x="217" y="377"/>
                      </a:lnTo>
                      <a:lnTo>
                        <a:pt x="218" y="377"/>
                      </a:lnTo>
                      <a:lnTo>
                        <a:pt x="218" y="378"/>
                      </a:lnTo>
                      <a:lnTo>
                        <a:pt x="220" y="380"/>
                      </a:lnTo>
                      <a:lnTo>
                        <a:pt x="221" y="381"/>
                      </a:lnTo>
                      <a:lnTo>
                        <a:pt x="222" y="383"/>
                      </a:lnTo>
                      <a:lnTo>
                        <a:pt x="223" y="385"/>
                      </a:lnTo>
                      <a:lnTo>
                        <a:pt x="224" y="387"/>
                      </a:lnTo>
                      <a:lnTo>
                        <a:pt x="225" y="389"/>
                      </a:lnTo>
                      <a:lnTo>
                        <a:pt x="226" y="391"/>
                      </a:lnTo>
                      <a:lnTo>
                        <a:pt x="228" y="392"/>
                      </a:lnTo>
                      <a:lnTo>
                        <a:pt x="229" y="393"/>
                      </a:lnTo>
                      <a:lnTo>
                        <a:pt x="231" y="394"/>
                      </a:lnTo>
                      <a:lnTo>
                        <a:pt x="232" y="395"/>
                      </a:lnTo>
                      <a:lnTo>
                        <a:pt x="233" y="395"/>
                      </a:lnTo>
                      <a:lnTo>
                        <a:pt x="235" y="396"/>
                      </a:lnTo>
                      <a:lnTo>
                        <a:pt x="237" y="396"/>
                      </a:lnTo>
                      <a:lnTo>
                        <a:pt x="239" y="397"/>
                      </a:lnTo>
                      <a:lnTo>
                        <a:pt x="241" y="397"/>
                      </a:lnTo>
                      <a:lnTo>
                        <a:pt x="246" y="398"/>
                      </a:lnTo>
                      <a:lnTo>
                        <a:pt x="250" y="398"/>
                      </a:lnTo>
                      <a:lnTo>
                        <a:pt x="254" y="398"/>
                      </a:lnTo>
                      <a:lnTo>
                        <a:pt x="257" y="398"/>
                      </a:lnTo>
                      <a:lnTo>
                        <a:pt x="260" y="397"/>
                      </a:lnTo>
                      <a:lnTo>
                        <a:pt x="262" y="397"/>
                      </a:lnTo>
                      <a:lnTo>
                        <a:pt x="265" y="396"/>
                      </a:lnTo>
                      <a:lnTo>
                        <a:pt x="266" y="395"/>
                      </a:lnTo>
                      <a:lnTo>
                        <a:pt x="270" y="394"/>
                      </a:lnTo>
                      <a:lnTo>
                        <a:pt x="273" y="393"/>
                      </a:lnTo>
                      <a:lnTo>
                        <a:pt x="275" y="392"/>
                      </a:lnTo>
                      <a:lnTo>
                        <a:pt x="277" y="392"/>
                      </a:lnTo>
                      <a:lnTo>
                        <a:pt x="278" y="391"/>
                      </a:lnTo>
                      <a:lnTo>
                        <a:pt x="280" y="391"/>
                      </a:lnTo>
                      <a:lnTo>
                        <a:pt x="284" y="391"/>
                      </a:lnTo>
                      <a:lnTo>
                        <a:pt x="288" y="391"/>
                      </a:lnTo>
                      <a:lnTo>
                        <a:pt x="291" y="391"/>
                      </a:lnTo>
                      <a:lnTo>
                        <a:pt x="293" y="392"/>
                      </a:lnTo>
                      <a:lnTo>
                        <a:pt x="295" y="392"/>
                      </a:lnTo>
                      <a:lnTo>
                        <a:pt x="297" y="393"/>
                      </a:lnTo>
                      <a:lnTo>
                        <a:pt x="298" y="393"/>
                      </a:lnTo>
                      <a:lnTo>
                        <a:pt x="300" y="394"/>
                      </a:lnTo>
                      <a:lnTo>
                        <a:pt x="302" y="396"/>
                      </a:lnTo>
                      <a:lnTo>
                        <a:pt x="305" y="399"/>
                      </a:lnTo>
                      <a:lnTo>
                        <a:pt x="309" y="402"/>
                      </a:lnTo>
                      <a:lnTo>
                        <a:pt x="314" y="407"/>
                      </a:lnTo>
                      <a:lnTo>
                        <a:pt x="316" y="408"/>
                      </a:lnTo>
                      <a:lnTo>
                        <a:pt x="317" y="408"/>
                      </a:lnTo>
                      <a:lnTo>
                        <a:pt x="318" y="409"/>
                      </a:lnTo>
                      <a:lnTo>
                        <a:pt x="320" y="409"/>
                      </a:lnTo>
                      <a:lnTo>
                        <a:pt x="321" y="409"/>
                      </a:lnTo>
                      <a:lnTo>
                        <a:pt x="322" y="409"/>
                      </a:lnTo>
                      <a:lnTo>
                        <a:pt x="324" y="408"/>
                      </a:lnTo>
                      <a:lnTo>
                        <a:pt x="325" y="408"/>
                      </a:lnTo>
                      <a:lnTo>
                        <a:pt x="327" y="406"/>
                      </a:lnTo>
                      <a:lnTo>
                        <a:pt x="330" y="405"/>
                      </a:lnTo>
                      <a:lnTo>
                        <a:pt x="331" y="404"/>
                      </a:lnTo>
                      <a:lnTo>
                        <a:pt x="332" y="404"/>
                      </a:lnTo>
                      <a:lnTo>
                        <a:pt x="334" y="404"/>
                      </a:lnTo>
                      <a:lnTo>
                        <a:pt x="335" y="404"/>
                      </a:lnTo>
                      <a:lnTo>
                        <a:pt x="336" y="404"/>
                      </a:lnTo>
                      <a:lnTo>
                        <a:pt x="338" y="404"/>
                      </a:lnTo>
                      <a:lnTo>
                        <a:pt x="339" y="405"/>
                      </a:lnTo>
                      <a:lnTo>
                        <a:pt x="340" y="405"/>
                      </a:lnTo>
                      <a:lnTo>
                        <a:pt x="342" y="406"/>
                      </a:lnTo>
                      <a:lnTo>
                        <a:pt x="343" y="407"/>
                      </a:lnTo>
                      <a:lnTo>
                        <a:pt x="344" y="408"/>
                      </a:lnTo>
                      <a:lnTo>
                        <a:pt x="345" y="410"/>
                      </a:lnTo>
                      <a:lnTo>
                        <a:pt x="348" y="415"/>
                      </a:lnTo>
                      <a:lnTo>
                        <a:pt x="351" y="418"/>
                      </a:lnTo>
                      <a:lnTo>
                        <a:pt x="352" y="420"/>
                      </a:lnTo>
                      <a:lnTo>
                        <a:pt x="354" y="422"/>
                      </a:lnTo>
                      <a:lnTo>
                        <a:pt x="355" y="423"/>
                      </a:lnTo>
                      <a:lnTo>
                        <a:pt x="356" y="424"/>
                      </a:lnTo>
                      <a:lnTo>
                        <a:pt x="358" y="425"/>
                      </a:lnTo>
                      <a:lnTo>
                        <a:pt x="359" y="426"/>
                      </a:lnTo>
                      <a:lnTo>
                        <a:pt x="361" y="427"/>
                      </a:lnTo>
                      <a:lnTo>
                        <a:pt x="362" y="427"/>
                      </a:lnTo>
                      <a:lnTo>
                        <a:pt x="366" y="428"/>
                      </a:lnTo>
                      <a:lnTo>
                        <a:pt x="369" y="429"/>
                      </a:lnTo>
                      <a:lnTo>
                        <a:pt x="372" y="430"/>
                      </a:lnTo>
                      <a:lnTo>
                        <a:pt x="376" y="431"/>
                      </a:lnTo>
                      <a:lnTo>
                        <a:pt x="379" y="431"/>
                      </a:lnTo>
                      <a:lnTo>
                        <a:pt x="383" y="432"/>
                      </a:lnTo>
                      <a:lnTo>
                        <a:pt x="387" y="433"/>
                      </a:lnTo>
                      <a:lnTo>
                        <a:pt x="390" y="434"/>
                      </a:lnTo>
                      <a:lnTo>
                        <a:pt x="394" y="435"/>
                      </a:lnTo>
                      <a:lnTo>
                        <a:pt x="398" y="437"/>
                      </a:lnTo>
                      <a:lnTo>
                        <a:pt x="400" y="437"/>
                      </a:lnTo>
                      <a:lnTo>
                        <a:pt x="401" y="438"/>
                      </a:lnTo>
                      <a:lnTo>
                        <a:pt x="403" y="440"/>
                      </a:lnTo>
                      <a:lnTo>
                        <a:pt x="405" y="441"/>
                      </a:lnTo>
                      <a:lnTo>
                        <a:pt x="406" y="442"/>
                      </a:lnTo>
                      <a:lnTo>
                        <a:pt x="407" y="442"/>
                      </a:lnTo>
                      <a:lnTo>
                        <a:pt x="408" y="442"/>
                      </a:lnTo>
                      <a:lnTo>
                        <a:pt x="409" y="442"/>
                      </a:lnTo>
                      <a:lnTo>
                        <a:pt x="411" y="442"/>
                      </a:lnTo>
                      <a:lnTo>
                        <a:pt x="412" y="441"/>
                      </a:lnTo>
                      <a:lnTo>
                        <a:pt x="414" y="440"/>
                      </a:lnTo>
                      <a:lnTo>
                        <a:pt x="415" y="440"/>
                      </a:lnTo>
                      <a:lnTo>
                        <a:pt x="418" y="439"/>
                      </a:lnTo>
                      <a:lnTo>
                        <a:pt x="420" y="439"/>
                      </a:lnTo>
                      <a:lnTo>
                        <a:pt x="422" y="439"/>
                      </a:lnTo>
                      <a:lnTo>
                        <a:pt x="423" y="440"/>
                      </a:lnTo>
                      <a:lnTo>
                        <a:pt x="424" y="440"/>
                      </a:lnTo>
                      <a:lnTo>
                        <a:pt x="425" y="442"/>
                      </a:lnTo>
                      <a:lnTo>
                        <a:pt x="426" y="443"/>
                      </a:lnTo>
                      <a:lnTo>
                        <a:pt x="427" y="444"/>
                      </a:lnTo>
                      <a:lnTo>
                        <a:pt x="427" y="445"/>
                      </a:lnTo>
                      <a:lnTo>
                        <a:pt x="429" y="447"/>
                      </a:lnTo>
                      <a:lnTo>
                        <a:pt x="430" y="450"/>
                      </a:lnTo>
                      <a:lnTo>
                        <a:pt x="431" y="451"/>
                      </a:lnTo>
                      <a:lnTo>
                        <a:pt x="433" y="452"/>
                      </a:lnTo>
                      <a:lnTo>
                        <a:pt x="434" y="453"/>
                      </a:lnTo>
                      <a:lnTo>
                        <a:pt x="436" y="454"/>
                      </a:lnTo>
                      <a:lnTo>
                        <a:pt x="439" y="458"/>
                      </a:lnTo>
                      <a:lnTo>
                        <a:pt x="441" y="460"/>
                      </a:lnTo>
                      <a:lnTo>
                        <a:pt x="443" y="463"/>
                      </a:lnTo>
                      <a:lnTo>
                        <a:pt x="445" y="465"/>
                      </a:lnTo>
                      <a:lnTo>
                        <a:pt x="448" y="467"/>
                      </a:lnTo>
                      <a:lnTo>
                        <a:pt x="450" y="468"/>
                      </a:lnTo>
                      <a:lnTo>
                        <a:pt x="452" y="470"/>
                      </a:lnTo>
                      <a:lnTo>
                        <a:pt x="455" y="470"/>
                      </a:lnTo>
                      <a:lnTo>
                        <a:pt x="457" y="471"/>
                      </a:lnTo>
                      <a:lnTo>
                        <a:pt x="460" y="471"/>
                      </a:lnTo>
                      <a:lnTo>
                        <a:pt x="463" y="471"/>
                      </a:lnTo>
                      <a:lnTo>
                        <a:pt x="466" y="471"/>
                      </a:lnTo>
                      <a:lnTo>
                        <a:pt x="473" y="470"/>
                      </a:lnTo>
                      <a:lnTo>
                        <a:pt x="481" y="468"/>
                      </a:lnTo>
                      <a:lnTo>
                        <a:pt x="486" y="467"/>
                      </a:lnTo>
                      <a:lnTo>
                        <a:pt x="490" y="467"/>
                      </a:lnTo>
                      <a:lnTo>
                        <a:pt x="494" y="466"/>
                      </a:lnTo>
                      <a:lnTo>
                        <a:pt x="498" y="466"/>
                      </a:lnTo>
                      <a:lnTo>
                        <a:pt x="502" y="465"/>
                      </a:lnTo>
                      <a:lnTo>
                        <a:pt x="506" y="465"/>
                      </a:lnTo>
                      <a:lnTo>
                        <a:pt x="510" y="465"/>
                      </a:lnTo>
                      <a:lnTo>
                        <a:pt x="513" y="465"/>
                      </a:lnTo>
                      <a:lnTo>
                        <a:pt x="515" y="465"/>
                      </a:lnTo>
                      <a:lnTo>
                        <a:pt x="518" y="465"/>
                      </a:lnTo>
                      <a:lnTo>
                        <a:pt x="521" y="466"/>
                      </a:lnTo>
                      <a:lnTo>
                        <a:pt x="524" y="467"/>
                      </a:lnTo>
                      <a:lnTo>
                        <a:pt x="530" y="470"/>
                      </a:lnTo>
                      <a:lnTo>
                        <a:pt x="538" y="473"/>
                      </a:lnTo>
                      <a:lnTo>
                        <a:pt x="541" y="470"/>
                      </a:lnTo>
                      <a:lnTo>
                        <a:pt x="545" y="467"/>
                      </a:lnTo>
                      <a:lnTo>
                        <a:pt x="549" y="464"/>
                      </a:lnTo>
                      <a:lnTo>
                        <a:pt x="553" y="461"/>
                      </a:lnTo>
                      <a:lnTo>
                        <a:pt x="560" y="457"/>
                      </a:lnTo>
                      <a:lnTo>
                        <a:pt x="567" y="452"/>
                      </a:lnTo>
                      <a:lnTo>
                        <a:pt x="569" y="450"/>
                      </a:lnTo>
                      <a:lnTo>
                        <a:pt x="570" y="449"/>
                      </a:lnTo>
                      <a:lnTo>
                        <a:pt x="571" y="447"/>
                      </a:lnTo>
                      <a:lnTo>
                        <a:pt x="572" y="445"/>
                      </a:lnTo>
                      <a:lnTo>
                        <a:pt x="573" y="443"/>
                      </a:lnTo>
                      <a:lnTo>
                        <a:pt x="574" y="441"/>
                      </a:lnTo>
                      <a:lnTo>
                        <a:pt x="574" y="439"/>
                      </a:lnTo>
                      <a:lnTo>
                        <a:pt x="574" y="437"/>
                      </a:lnTo>
                      <a:lnTo>
                        <a:pt x="575" y="432"/>
                      </a:lnTo>
                      <a:lnTo>
                        <a:pt x="576" y="427"/>
                      </a:lnTo>
                      <a:lnTo>
                        <a:pt x="577" y="424"/>
                      </a:lnTo>
                      <a:lnTo>
                        <a:pt x="578" y="422"/>
                      </a:lnTo>
                      <a:lnTo>
                        <a:pt x="578" y="420"/>
                      </a:lnTo>
                      <a:lnTo>
                        <a:pt x="579" y="417"/>
                      </a:lnTo>
                      <a:lnTo>
                        <a:pt x="582" y="414"/>
                      </a:lnTo>
                      <a:lnTo>
                        <a:pt x="584" y="410"/>
                      </a:lnTo>
                      <a:lnTo>
                        <a:pt x="587" y="408"/>
                      </a:lnTo>
                      <a:lnTo>
                        <a:pt x="589" y="405"/>
                      </a:lnTo>
                      <a:lnTo>
                        <a:pt x="594" y="399"/>
                      </a:lnTo>
                      <a:lnTo>
                        <a:pt x="599" y="394"/>
                      </a:lnTo>
                      <a:lnTo>
                        <a:pt x="601" y="390"/>
                      </a:lnTo>
                      <a:lnTo>
                        <a:pt x="603" y="387"/>
                      </a:lnTo>
                      <a:lnTo>
                        <a:pt x="605" y="383"/>
                      </a:lnTo>
                      <a:lnTo>
                        <a:pt x="607" y="379"/>
                      </a:lnTo>
                      <a:lnTo>
                        <a:pt x="609" y="374"/>
                      </a:lnTo>
                      <a:lnTo>
                        <a:pt x="610" y="368"/>
                      </a:lnTo>
                      <a:lnTo>
                        <a:pt x="612" y="362"/>
                      </a:lnTo>
                      <a:lnTo>
                        <a:pt x="613" y="355"/>
                      </a:lnTo>
                      <a:lnTo>
                        <a:pt x="613" y="351"/>
                      </a:lnTo>
                      <a:lnTo>
                        <a:pt x="613" y="349"/>
                      </a:lnTo>
                      <a:lnTo>
                        <a:pt x="613" y="346"/>
                      </a:lnTo>
                      <a:lnTo>
                        <a:pt x="613" y="343"/>
                      </a:lnTo>
                      <a:lnTo>
                        <a:pt x="612" y="341"/>
                      </a:lnTo>
                      <a:lnTo>
                        <a:pt x="612" y="339"/>
                      </a:lnTo>
                      <a:lnTo>
                        <a:pt x="611" y="336"/>
                      </a:lnTo>
                      <a:lnTo>
                        <a:pt x="610" y="334"/>
                      </a:lnTo>
                      <a:lnTo>
                        <a:pt x="610" y="332"/>
                      </a:lnTo>
                      <a:lnTo>
                        <a:pt x="609" y="331"/>
                      </a:lnTo>
                      <a:lnTo>
                        <a:pt x="608" y="329"/>
                      </a:lnTo>
                      <a:lnTo>
                        <a:pt x="607" y="328"/>
                      </a:lnTo>
                      <a:lnTo>
                        <a:pt x="605" y="324"/>
                      </a:lnTo>
                      <a:lnTo>
                        <a:pt x="602" y="322"/>
                      </a:lnTo>
                      <a:lnTo>
                        <a:pt x="598" y="317"/>
                      </a:lnTo>
                      <a:lnTo>
                        <a:pt x="594" y="312"/>
                      </a:lnTo>
                      <a:lnTo>
                        <a:pt x="593" y="311"/>
                      </a:lnTo>
                      <a:lnTo>
                        <a:pt x="592" y="309"/>
                      </a:lnTo>
                      <a:lnTo>
                        <a:pt x="591" y="308"/>
                      </a:lnTo>
                      <a:lnTo>
                        <a:pt x="590" y="306"/>
                      </a:lnTo>
                      <a:lnTo>
                        <a:pt x="590" y="305"/>
                      </a:lnTo>
                      <a:lnTo>
                        <a:pt x="590" y="303"/>
                      </a:lnTo>
                      <a:lnTo>
                        <a:pt x="589" y="301"/>
                      </a:lnTo>
                      <a:lnTo>
                        <a:pt x="589" y="300"/>
                      </a:lnTo>
                      <a:lnTo>
                        <a:pt x="589" y="297"/>
                      </a:lnTo>
                      <a:lnTo>
                        <a:pt x="590" y="295"/>
                      </a:lnTo>
                      <a:lnTo>
                        <a:pt x="591" y="293"/>
                      </a:lnTo>
                      <a:lnTo>
                        <a:pt x="592" y="291"/>
                      </a:lnTo>
                      <a:lnTo>
                        <a:pt x="594" y="288"/>
                      </a:lnTo>
                      <a:lnTo>
                        <a:pt x="597" y="285"/>
                      </a:lnTo>
                      <a:lnTo>
                        <a:pt x="599" y="283"/>
                      </a:lnTo>
                      <a:lnTo>
                        <a:pt x="600" y="281"/>
                      </a:lnTo>
                      <a:lnTo>
                        <a:pt x="601" y="279"/>
                      </a:lnTo>
                      <a:lnTo>
                        <a:pt x="602" y="277"/>
                      </a:lnTo>
                      <a:lnTo>
                        <a:pt x="603" y="274"/>
                      </a:lnTo>
                      <a:lnTo>
                        <a:pt x="603" y="271"/>
                      </a:lnTo>
                      <a:lnTo>
                        <a:pt x="603" y="270"/>
                      </a:lnTo>
                      <a:lnTo>
                        <a:pt x="603" y="268"/>
                      </a:lnTo>
                      <a:lnTo>
                        <a:pt x="603" y="266"/>
                      </a:lnTo>
                      <a:lnTo>
                        <a:pt x="603" y="264"/>
                      </a:lnTo>
                      <a:lnTo>
                        <a:pt x="602" y="262"/>
                      </a:lnTo>
                      <a:lnTo>
                        <a:pt x="601" y="261"/>
                      </a:lnTo>
                      <a:lnTo>
                        <a:pt x="600" y="260"/>
                      </a:lnTo>
                      <a:lnTo>
                        <a:pt x="600" y="259"/>
                      </a:lnTo>
                      <a:lnTo>
                        <a:pt x="599" y="258"/>
                      </a:lnTo>
                      <a:lnTo>
                        <a:pt x="597" y="257"/>
                      </a:lnTo>
                      <a:lnTo>
                        <a:pt x="596" y="256"/>
                      </a:lnTo>
                      <a:lnTo>
                        <a:pt x="595" y="255"/>
                      </a:lnTo>
                      <a:lnTo>
                        <a:pt x="592" y="254"/>
                      </a:lnTo>
                      <a:lnTo>
                        <a:pt x="588" y="253"/>
                      </a:lnTo>
                      <a:lnTo>
                        <a:pt x="584" y="252"/>
                      </a:lnTo>
                      <a:lnTo>
                        <a:pt x="580" y="251"/>
                      </a:lnTo>
                      <a:lnTo>
                        <a:pt x="571" y="250"/>
                      </a:lnTo>
                      <a:lnTo>
                        <a:pt x="562" y="249"/>
                      </a:lnTo>
                      <a:lnTo>
                        <a:pt x="557" y="248"/>
                      </a:lnTo>
                      <a:lnTo>
                        <a:pt x="553" y="247"/>
                      </a:lnTo>
                      <a:lnTo>
                        <a:pt x="548" y="246"/>
                      </a:lnTo>
                      <a:lnTo>
                        <a:pt x="543" y="245"/>
                      </a:lnTo>
                      <a:lnTo>
                        <a:pt x="541" y="245"/>
                      </a:lnTo>
                      <a:lnTo>
                        <a:pt x="539" y="244"/>
                      </a:lnTo>
                      <a:lnTo>
                        <a:pt x="536" y="244"/>
                      </a:lnTo>
                      <a:lnTo>
                        <a:pt x="533" y="244"/>
                      </a:lnTo>
                      <a:lnTo>
                        <a:pt x="526" y="245"/>
                      </a:lnTo>
                      <a:lnTo>
                        <a:pt x="519" y="246"/>
                      </a:lnTo>
                      <a:lnTo>
                        <a:pt x="511" y="246"/>
                      </a:lnTo>
                      <a:lnTo>
                        <a:pt x="506" y="247"/>
                      </a:lnTo>
                      <a:lnTo>
                        <a:pt x="503" y="247"/>
                      </a:lnTo>
                      <a:lnTo>
                        <a:pt x="501" y="246"/>
                      </a:lnTo>
                      <a:lnTo>
                        <a:pt x="500" y="246"/>
                      </a:lnTo>
                      <a:lnTo>
                        <a:pt x="499" y="245"/>
                      </a:lnTo>
                      <a:lnTo>
                        <a:pt x="499" y="244"/>
                      </a:lnTo>
                      <a:lnTo>
                        <a:pt x="498" y="242"/>
                      </a:lnTo>
                      <a:lnTo>
                        <a:pt x="498" y="241"/>
                      </a:lnTo>
                      <a:lnTo>
                        <a:pt x="497" y="239"/>
                      </a:lnTo>
                      <a:lnTo>
                        <a:pt x="495" y="237"/>
                      </a:lnTo>
                      <a:lnTo>
                        <a:pt x="492" y="234"/>
                      </a:lnTo>
                      <a:lnTo>
                        <a:pt x="486" y="228"/>
                      </a:lnTo>
                      <a:lnTo>
                        <a:pt x="479" y="223"/>
                      </a:lnTo>
                      <a:lnTo>
                        <a:pt x="476" y="220"/>
                      </a:lnTo>
                      <a:lnTo>
                        <a:pt x="472" y="217"/>
                      </a:lnTo>
                      <a:lnTo>
                        <a:pt x="469" y="213"/>
                      </a:lnTo>
                      <a:lnTo>
                        <a:pt x="466" y="210"/>
                      </a:lnTo>
                      <a:lnTo>
                        <a:pt x="465" y="208"/>
                      </a:lnTo>
                      <a:lnTo>
                        <a:pt x="464" y="206"/>
                      </a:lnTo>
                      <a:lnTo>
                        <a:pt x="463" y="204"/>
                      </a:lnTo>
                      <a:lnTo>
                        <a:pt x="462" y="202"/>
                      </a:lnTo>
                      <a:lnTo>
                        <a:pt x="461" y="200"/>
                      </a:lnTo>
                      <a:lnTo>
                        <a:pt x="461" y="198"/>
                      </a:lnTo>
                      <a:lnTo>
                        <a:pt x="460" y="195"/>
                      </a:lnTo>
                      <a:lnTo>
                        <a:pt x="460" y="193"/>
                      </a:lnTo>
                      <a:lnTo>
                        <a:pt x="460" y="189"/>
                      </a:lnTo>
                      <a:lnTo>
                        <a:pt x="461" y="185"/>
                      </a:lnTo>
                      <a:lnTo>
                        <a:pt x="461" y="181"/>
                      </a:lnTo>
                      <a:lnTo>
                        <a:pt x="462" y="177"/>
                      </a:lnTo>
                      <a:lnTo>
                        <a:pt x="465" y="170"/>
                      </a:lnTo>
                      <a:lnTo>
                        <a:pt x="467" y="163"/>
                      </a:lnTo>
                      <a:lnTo>
                        <a:pt x="470" y="156"/>
                      </a:lnTo>
                      <a:lnTo>
                        <a:pt x="472" y="149"/>
                      </a:lnTo>
                      <a:lnTo>
                        <a:pt x="473" y="145"/>
                      </a:lnTo>
                      <a:lnTo>
                        <a:pt x="474" y="141"/>
                      </a:lnTo>
                      <a:lnTo>
                        <a:pt x="474" y="137"/>
                      </a:lnTo>
                      <a:lnTo>
                        <a:pt x="474" y="133"/>
                      </a:lnTo>
                      <a:lnTo>
                        <a:pt x="474" y="129"/>
                      </a:lnTo>
                      <a:lnTo>
                        <a:pt x="473" y="124"/>
                      </a:lnTo>
                      <a:lnTo>
                        <a:pt x="473" y="120"/>
                      </a:lnTo>
                      <a:lnTo>
                        <a:pt x="472" y="116"/>
                      </a:lnTo>
                      <a:lnTo>
                        <a:pt x="470" y="108"/>
                      </a:lnTo>
                      <a:lnTo>
                        <a:pt x="468" y="99"/>
                      </a:lnTo>
                      <a:lnTo>
                        <a:pt x="467" y="95"/>
                      </a:lnTo>
                      <a:lnTo>
                        <a:pt x="466" y="91"/>
                      </a:lnTo>
                      <a:lnTo>
                        <a:pt x="465" y="87"/>
                      </a:lnTo>
                      <a:lnTo>
                        <a:pt x="464" y="82"/>
                      </a:lnTo>
                      <a:lnTo>
                        <a:pt x="463" y="78"/>
                      </a:lnTo>
                      <a:lnTo>
                        <a:pt x="463" y="73"/>
                      </a:lnTo>
                      <a:lnTo>
                        <a:pt x="463" y="69"/>
                      </a:lnTo>
                      <a:lnTo>
                        <a:pt x="463" y="64"/>
                      </a:lnTo>
                      <a:lnTo>
                        <a:pt x="462" y="63"/>
                      </a:lnTo>
                      <a:lnTo>
                        <a:pt x="461" y="62"/>
                      </a:lnTo>
                      <a:lnTo>
                        <a:pt x="460" y="61"/>
                      </a:lnTo>
                      <a:lnTo>
                        <a:pt x="457" y="60"/>
                      </a:lnTo>
                      <a:lnTo>
                        <a:pt x="453" y="59"/>
                      </a:lnTo>
                      <a:lnTo>
                        <a:pt x="447" y="57"/>
                      </a:lnTo>
                      <a:lnTo>
                        <a:pt x="442" y="56"/>
                      </a:lnTo>
                      <a:lnTo>
                        <a:pt x="436" y="55"/>
                      </a:lnTo>
                      <a:lnTo>
                        <a:pt x="431" y="55"/>
                      </a:lnTo>
                      <a:lnTo>
                        <a:pt x="428" y="55"/>
                      </a:lnTo>
                      <a:lnTo>
                        <a:pt x="425" y="55"/>
                      </a:lnTo>
                      <a:lnTo>
                        <a:pt x="422" y="55"/>
                      </a:lnTo>
                      <a:lnTo>
                        <a:pt x="420" y="55"/>
                      </a:lnTo>
                      <a:lnTo>
                        <a:pt x="418" y="54"/>
                      </a:lnTo>
                      <a:lnTo>
                        <a:pt x="416" y="54"/>
                      </a:lnTo>
                      <a:lnTo>
                        <a:pt x="414" y="53"/>
                      </a:lnTo>
                      <a:lnTo>
                        <a:pt x="412" y="52"/>
                      </a:lnTo>
                      <a:lnTo>
                        <a:pt x="410" y="51"/>
                      </a:lnTo>
                      <a:lnTo>
                        <a:pt x="406" y="48"/>
                      </a:lnTo>
                      <a:lnTo>
                        <a:pt x="400" y="45"/>
                      </a:lnTo>
                      <a:lnTo>
                        <a:pt x="396" y="44"/>
                      </a:lnTo>
                      <a:lnTo>
                        <a:pt x="392" y="42"/>
                      </a:lnTo>
                      <a:lnTo>
                        <a:pt x="387" y="41"/>
                      </a:lnTo>
                      <a:lnTo>
                        <a:pt x="382" y="39"/>
                      </a:lnTo>
                      <a:lnTo>
                        <a:pt x="380" y="39"/>
                      </a:lnTo>
                      <a:lnTo>
                        <a:pt x="377" y="38"/>
                      </a:lnTo>
                      <a:lnTo>
                        <a:pt x="375" y="37"/>
                      </a:lnTo>
                      <a:lnTo>
                        <a:pt x="373" y="36"/>
                      </a:lnTo>
                      <a:lnTo>
                        <a:pt x="371" y="35"/>
                      </a:lnTo>
                      <a:lnTo>
                        <a:pt x="369" y="33"/>
                      </a:lnTo>
                      <a:lnTo>
                        <a:pt x="367" y="32"/>
                      </a:lnTo>
                      <a:lnTo>
                        <a:pt x="366" y="30"/>
                      </a:lnTo>
                      <a:lnTo>
                        <a:pt x="362" y="27"/>
                      </a:lnTo>
                      <a:lnTo>
                        <a:pt x="359" y="24"/>
                      </a:lnTo>
                      <a:lnTo>
                        <a:pt x="356" y="20"/>
                      </a:lnTo>
                      <a:lnTo>
                        <a:pt x="354" y="17"/>
                      </a:lnTo>
                      <a:lnTo>
                        <a:pt x="350" y="11"/>
                      </a:lnTo>
                      <a:lnTo>
                        <a:pt x="346" y="5"/>
                      </a:lnTo>
                      <a:lnTo>
                        <a:pt x="345" y="3"/>
                      </a:lnTo>
                      <a:lnTo>
                        <a:pt x="344" y="2"/>
                      </a:lnTo>
                      <a:lnTo>
                        <a:pt x="343" y="1"/>
                      </a:lnTo>
                      <a:lnTo>
                        <a:pt x="342" y="0"/>
                      </a:lnTo>
                      <a:lnTo>
                        <a:pt x="335" y="1"/>
                      </a:lnTo>
                      <a:lnTo>
                        <a:pt x="326" y="1"/>
                      </a:lnTo>
                      <a:lnTo>
                        <a:pt x="318" y="2"/>
                      </a:lnTo>
                      <a:lnTo>
                        <a:pt x="309" y="2"/>
                      </a:lnTo>
                      <a:lnTo>
                        <a:pt x="300" y="3"/>
                      </a:lnTo>
                      <a:lnTo>
                        <a:pt x="292" y="4"/>
                      </a:lnTo>
                      <a:lnTo>
                        <a:pt x="284" y="4"/>
                      </a:lnTo>
                      <a:lnTo>
                        <a:pt x="277" y="4"/>
                      </a:lnTo>
                      <a:lnTo>
                        <a:pt x="277" y="6"/>
                      </a:lnTo>
                      <a:lnTo>
                        <a:pt x="277" y="7"/>
                      </a:lnTo>
                      <a:lnTo>
                        <a:pt x="276" y="9"/>
                      </a:lnTo>
                      <a:lnTo>
                        <a:pt x="275" y="10"/>
                      </a:lnTo>
                      <a:lnTo>
                        <a:pt x="274" y="13"/>
                      </a:lnTo>
                      <a:lnTo>
                        <a:pt x="271" y="16"/>
                      </a:lnTo>
                      <a:lnTo>
                        <a:pt x="269" y="18"/>
                      </a:lnTo>
                      <a:lnTo>
                        <a:pt x="268" y="20"/>
                      </a:lnTo>
                      <a:lnTo>
                        <a:pt x="267" y="21"/>
                      </a:lnTo>
                      <a:lnTo>
                        <a:pt x="266" y="22"/>
                      </a:lnTo>
                      <a:lnTo>
                        <a:pt x="266" y="23"/>
                      </a:lnTo>
                      <a:lnTo>
                        <a:pt x="266" y="24"/>
                      </a:lnTo>
                      <a:lnTo>
                        <a:pt x="266" y="25"/>
                      </a:lnTo>
                      <a:lnTo>
                        <a:pt x="266" y="26"/>
                      </a:lnTo>
                      <a:lnTo>
                        <a:pt x="266" y="27"/>
                      </a:lnTo>
                      <a:lnTo>
                        <a:pt x="266" y="28"/>
                      </a:lnTo>
                      <a:lnTo>
                        <a:pt x="265" y="29"/>
                      </a:lnTo>
                      <a:lnTo>
                        <a:pt x="265" y="30"/>
                      </a:lnTo>
                      <a:lnTo>
                        <a:pt x="264" y="30"/>
                      </a:lnTo>
                      <a:lnTo>
                        <a:pt x="262" y="31"/>
                      </a:lnTo>
                      <a:lnTo>
                        <a:pt x="260" y="31"/>
                      </a:lnTo>
                      <a:lnTo>
                        <a:pt x="258" y="32"/>
                      </a:lnTo>
                      <a:lnTo>
                        <a:pt x="255" y="32"/>
                      </a:lnTo>
                      <a:lnTo>
                        <a:pt x="253" y="33"/>
                      </a:lnTo>
                      <a:lnTo>
                        <a:pt x="250" y="33"/>
                      </a:lnTo>
                      <a:lnTo>
                        <a:pt x="247" y="34"/>
                      </a:lnTo>
                      <a:lnTo>
                        <a:pt x="245" y="35"/>
                      </a:lnTo>
                      <a:lnTo>
                        <a:pt x="244" y="36"/>
                      </a:lnTo>
                      <a:lnTo>
                        <a:pt x="243" y="36"/>
                      </a:lnTo>
                      <a:lnTo>
                        <a:pt x="243" y="37"/>
                      </a:lnTo>
                      <a:lnTo>
                        <a:pt x="242" y="38"/>
                      </a:lnTo>
                      <a:lnTo>
                        <a:pt x="241" y="39"/>
                      </a:lnTo>
                      <a:lnTo>
                        <a:pt x="241" y="40"/>
                      </a:lnTo>
                      <a:lnTo>
                        <a:pt x="241" y="42"/>
                      </a:lnTo>
                      <a:lnTo>
                        <a:pt x="240" y="43"/>
                      </a:lnTo>
                      <a:lnTo>
                        <a:pt x="240" y="46"/>
                      </a:lnTo>
                      <a:lnTo>
                        <a:pt x="239" y="49"/>
                      </a:lnTo>
                      <a:lnTo>
                        <a:pt x="238" y="50"/>
                      </a:lnTo>
                      <a:lnTo>
                        <a:pt x="238" y="51"/>
                      </a:lnTo>
                      <a:lnTo>
                        <a:pt x="237" y="53"/>
                      </a:lnTo>
                      <a:lnTo>
                        <a:pt x="236" y="54"/>
                      </a:lnTo>
                      <a:lnTo>
                        <a:pt x="236" y="57"/>
                      </a:lnTo>
                      <a:lnTo>
                        <a:pt x="236" y="60"/>
                      </a:lnTo>
                      <a:lnTo>
                        <a:pt x="236" y="62"/>
                      </a:lnTo>
                      <a:lnTo>
                        <a:pt x="236" y="64"/>
                      </a:lnTo>
                      <a:lnTo>
                        <a:pt x="235" y="66"/>
                      </a:lnTo>
                      <a:lnTo>
                        <a:pt x="235" y="68"/>
                      </a:lnTo>
                      <a:lnTo>
                        <a:pt x="234" y="70"/>
                      </a:lnTo>
                      <a:lnTo>
                        <a:pt x="234" y="71"/>
                      </a:lnTo>
                      <a:lnTo>
                        <a:pt x="233" y="73"/>
                      </a:lnTo>
                      <a:lnTo>
                        <a:pt x="233" y="74"/>
                      </a:lnTo>
                      <a:lnTo>
                        <a:pt x="232" y="76"/>
                      </a:lnTo>
                      <a:lnTo>
                        <a:pt x="231" y="77"/>
                      </a:lnTo>
                      <a:lnTo>
                        <a:pt x="230" y="78"/>
                      </a:lnTo>
                      <a:lnTo>
                        <a:pt x="229" y="79"/>
                      </a:lnTo>
                      <a:lnTo>
                        <a:pt x="226" y="81"/>
                      </a:lnTo>
                      <a:lnTo>
                        <a:pt x="224" y="83"/>
                      </a:lnTo>
                      <a:lnTo>
                        <a:pt x="221" y="85"/>
                      </a:lnTo>
                      <a:lnTo>
                        <a:pt x="218" y="86"/>
                      </a:lnTo>
                      <a:lnTo>
                        <a:pt x="214" y="87"/>
                      </a:lnTo>
                      <a:lnTo>
                        <a:pt x="211" y="88"/>
                      </a:lnTo>
                      <a:lnTo>
                        <a:pt x="204" y="90"/>
                      </a:lnTo>
                      <a:lnTo>
                        <a:pt x="197" y="91"/>
                      </a:lnTo>
                      <a:lnTo>
                        <a:pt x="194" y="92"/>
                      </a:lnTo>
                      <a:lnTo>
                        <a:pt x="191" y="93"/>
                      </a:lnTo>
                      <a:lnTo>
                        <a:pt x="188" y="94"/>
                      </a:lnTo>
                      <a:lnTo>
                        <a:pt x="185" y="95"/>
                      </a:lnTo>
                      <a:lnTo>
                        <a:pt x="182" y="96"/>
                      </a:lnTo>
                      <a:lnTo>
                        <a:pt x="180" y="98"/>
                      </a:lnTo>
                      <a:lnTo>
                        <a:pt x="177" y="99"/>
                      </a:lnTo>
                      <a:lnTo>
                        <a:pt x="175" y="101"/>
                      </a:lnTo>
                      <a:lnTo>
                        <a:pt x="173" y="103"/>
                      </a:lnTo>
                      <a:lnTo>
                        <a:pt x="171" y="105"/>
                      </a:lnTo>
                      <a:lnTo>
                        <a:pt x="169" y="107"/>
                      </a:lnTo>
                      <a:lnTo>
                        <a:pt x="167" y="109"/>
                      </a:lnTo>
                      <a:lnTo>
                        <a:pt x="164" y="113"/>
                      </a:lnTo>
                      <a:lnTo>
                        <a:pt x="161" y="117"/>
                      </a:lnTo>
                      <a:lnTo>
                        <a:pt x="156" y="124"/>
                      </a:lnTo>
                      <a:lnTo>
                        <a:pt x="151" y="130"/>
                      </a:lnTo>
                      <a:lnTo>
                        <a:pt x="150" y="131"/>
                      </a:lnTo>
                      <a:lnTo>
                        <a:pt x="149" y="132"/>
                      </a:lnTo>
                      <a:lnTo>
                        <a:pt x="148" y="133"/>
                      </a:lnTo>
                      <a:lnTo>
                        <a:pt x="147" y="133"/>
                      </a:lnTo>
                      <a:lnTo>
                        <a:pt x="146" y="133"/>
                      </a:lnTo>
                      <a:lnTo>
                        <a:pt x="145" y="134"/>
                      </a:lnTo>
                      <a:lnTo>
                        <a:pt x="144" y="133"/>
                      </a:lnTo>
                      <a:lnTo>
                        <a:pt x="143" y="133"/>
                      </a:lnTo>
                      <a:lnTo>
                        <a:pt x="142" y="132"/>
                      </a:lnTo>
                      <a:lnTo>
                        <a:pt x="140" y="132"/>
                      </a:lnTo>
                      <a:lnTo>
                        <a:pt x="139" y="132"/>
                      </a:lnTo>
                      <a:lnTo>
                        <a:pt x="138" y="132"/>
                      </a:lnTo>
                      <a:lnTo>
                        <a:pt x="137" y="132"/>
                      </a:lnTo>
                      <a:lnTo>
                        <a:pt x="136" y="132"/>
                      </a:lnTo>
                      <a:lnTo>
                        <a:pt x="135" y="132"/>
                      </a:lnTo>
                      <a:lnTo>
                        <a:pt x="133" y="132"/>
                      </a:lnTo>
                      <a:lnTo>
                        <a:pt x="131" y="133"/>
                      </a:lnTo>
                      <a:lnTo>
                        <a:pt x="129" y="134"/>
                      </a:lnTo>
                      <a:lnTo>
                        <a:pt x="127" y="135"/>
                      </a:lnTo>
                      <a:lnTo>
                        <a:pt x="124" y="137"/>
                      </a:lnTo>
                      <a:lnTo>
                        <a:pt x="121" y="139"/>
                      </a:lnTo>
                      <a:lnTo>
                        <a:pt x="119" y="140"/>
                      </a:lnTo>
                      <a:lnTo>
                        <a:pt x="116" y="141"/>
                      </a:lnTo>
                      <a:lnTo>
                        <a:pt x="113" y="142"/>
                      </a:lnTo>
                      <a:lnTo>
                        <a:pt x="110" y="143"/>
                      </a:lnTo>
                      <a:lnTo>
                        <a:pt x="107" y="144"/>
                      </a:lnTo>
                      <a:lnTo>
                        <a:pt x="105" y="144"/>
                      </a:lnTo>
                      <a:lnTo>
                        <a:pt x="104" y="144"/>
                      </a:lnTo>
                      <a:lnTo>
                        <a:pt x="102" y="143"/>
                      </a:lnTo>
                      <a:lnTo>
                        <a:pt x="100" y="143"/>
                      </a:lnTo>
                      <a:lnTo>
                        <a:pt x="98" y="142"/>
                      </a:lnTo>
                      <a:lnTo>
                        <a:pt x="95" y="141"/>
                      </a:lnTo>
                      <a:lnTo>
                        <a:pt x="93" y="140"/>
                      </a:lnTo>
                      <a:lnTo>
                        <a:pt x="91" y="138"/>
                      </a:lnTo>
                      <a:lnTo>
                        <a:pt x="88" y="137"/>
                      </a:lnTo>
                      <a:lnTo>
                        <a:pt x="85" y="136"/>
                      </a:lnTo>
                      <a:lnTo>
                        <a:pt x="83" y="136"/>
                      </a:lnTo>
                      <a:lnTo>
                        <a:pt x="80" y="135"/>
                      </a:lnTo>
                      <a:lnTo>
                        <a:pt x="78" y="135"/>
                      </a:lnTo>
                      <a:lnTo>
                        <a:pt x="75" y="135"/>
                      </a:lnTo>
                      <a:lnTo>
                        <a:pt x="72" y="135"/>
                      </a:lnTo>
                      <a:lnTo>
                        <a:pt x="69" y="135"/>
                      </a:lnTo>
                      <a:lnTo>
                        <a:pt x="66" y="135"/>
                      </a:lnTo>
                      <a:lnTo>
                        <a:pt x="63" y="135"/>
                      </a:lnTo>
                      <a:lnTo>
                        <a:pt x="60" y="136"/>
                      </a:lnTo>
                      <a:lnTo>
                        <a:pt x="58" y="136"/>
                      </a:lnTo>
                      <a:lnTo>
                        <a:pt x="55" y="137"/>
                      </a:lnTo>
                      <a:lnTo>
                        <a:pt x="53" y="138"/>
                      </a:lnTo>
                      <a:lnTo>
                        <a:pt x="51" y="139"/>
                      </a:lnTo>
                      <a:lnTo>
                        <a:pt x="49" y="140"/>
                      </a:lnTo>
                      <a:lnTo>
                        <a:pt x="47" y="141"/>
                      </a:lnTo>
                      <a:lnTo>
                        <a:pt x="46" y="142"/>
                      </a:lnTo>
                      <a:lnTo>
                        <a:pt x="42" y="145"/>
                      </a:lnTo>
                      <a:lnTo>
                        <a:pt x="39" y="149"/>
                      </a:lnTo>
                      <a:lnTo>
                        <a:pt x="36" y="152"/>
                      </a:lnTo>
                      <a:lnTo>
                        <a:pt x="32" y="156"/>
                      </a:lnTo>
                      <a:lnTo>
                        <a:pt x="29" y="159"/>
                      </a:lnTo>
                      <a:lnTo>
                        <a:pt x="24" y="163"/>
                      </a:lnTo>
                      <a:lnTo>
                        <a:pt x="22" y="165"/>
                      </a:lnTo>
                      <a:lnTo>
                        <a:pt x="19" y="167"/>
                      </a:lnTo>
                      <a:lnTo>
                        <a:pt x="17" y="169"/>
                      </a:lnTo>
                      <a:lnTo>
                        <a:pt x="14" y="171"/>
                      </a:lnTo>
                      <a:lnTo>
                        <a:pt x="11" y="173"/>
                      </a:lnTo>
                      <a:lnTo>
                        <a:pt x="7" y="175"/>
                      </a:lnTo>
                      <a:lnTo>
                        <a:pt x="4" y="177"/>
                      </a:lnTo>
                      <a:lnTo>
                        <a:pt x="0" y="178"/>
                      </a:lnTo>
                      <a:lnTo>
                        <a:pt x="38" y="190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Freeform 55"/>
                <p:cNvSpPr>
                  <a:spLocks/>
                </p:cNvSpPr>
                <p:nvPr/>
              </p:nvSpPr>
              <p:spPr bwMode="auto">
                <a:xfrm>
                  <a:off x="3108920" y="3804915"/>
                  <a:ext cx="558915" cy="284107"/>
                </a:xfrm>
                <a:custGeom>
                  <a:avLst/>
                  <a:gdLst>
                    <a:gd name="T0" fmla="*/ 2147483647 w 651"/>
                    <a:gd name="T1" fmla="*/ 2147483647 h 316"/>
                    <a:gd name="T2" fmla="*/ 2147483647 w 651"/>
                    <a:gd name="T3" fmla="*/ 2147483647 h 316"/>
                    <a:gd name="T4" fmla="*/ 2147483647 w 651"/>
                    <a:gd name="T5" fmla="*/ 2147483647 h 316"/>
                    <a:gd name="T6" fmla="*/ 2147483647 w 651"/>
                    <a:gd name="T7" fmla="*/ 2147483647 h 316"/>
                    <a:gd name="T8" fmla="*/ 2147483647 w 651"/>
                    <a:gd name="T9" fmla="*/ 2147483647 h 316"/>
                    <a:gd name="T10" fmla="*/ 2147483647 w 651"/>
                    <a:gd name="T11" fmla="*/ 2147483647 h 316"/>
                    <a:gd name="T12" fmla="*/ 2147483647 w 651"/>
                    <a:gd name="T13" fmla="*/ 2147483647 h 316"/>
                    <a:gd name="T14" fmla="*/ 2147483647 w 651"/>
                    <a:gd name="T15" fmla="*/ 2147483647 h 316"/>
                    <a:gd name="T16" fmla="*/ 2147483647 w 651"/>
                    <a:gd name="T17" fmla="*/ 2147483647 h 316"/>
                    <a:gd name="T18" fmla="*/ 2147483647 w 651"/>
                    <a:gd name="T19" fmla="*/ 2147483647 h 316"/>
                    <a:gd name="T20" fmla="*/ 2147483647 w 651"/>
                    <a:gd name="T21" fmla="*/ 2147483647 h 316"/>
                    <a:gd name="T22" fmla="*/ 2147483647 w 651"/>
                    <a:gd name="T23" fmla="*/ 2147483647 h 316"/>
                    <a:gd name="T24" fmla="*/ 2147483647 w 651"/>
                    <a:gd name="T25" fmla="*/ 2147483647 h 316"/>
                    <a:gd name="T26" fmla="*/ 2147483647 w 651"/>
                    <a:gd name="T27" fmla="*/ 2147483647 h 316"/>
                    <a:gd name="T28" fmla="*/ 2147483647 w 651"/>
                    <a:gd name="T29" fmla="*/ 2147483647 h 316"/>
                    <a:gd name="T30" fmla="*/ 2147483647 w 651"/>
                    <a:gd name="T31" fmla="*/ 2147483647 h 316"/>
                    <a:gd name="T32" fmla="*/ 2147483647 w 651"/>
                    <a:gd name="T33" fmla="*/ 2147483647 h 316"/>
                    <a:gd name="T34" fmla="*/ 2147483647 w 651"/>
                    <a:gd name="T35" fmla="*/ 2147483647 h 316"/>
                    <a:gd name="T36" fmla="*/ 2147483647 w 651"/>
                    <a:gd name="T37" fmla="*/ 2147483647 h 316"/>
                    <a:gd name="T38" fmla="*/ 2147483647 w 651"/>
                    <a:gd name="T39" fmla="*/ 2147483647 h 316"/>
                    <a:gd name="T40" fmla="*/ 2147483647 w 651"/>
                    <a:gd name="T41" fmla="*/ 2147483647 h 316"/>
                    <a:gd name="T42" fmla="*/ 2147483647 w 651"/>
                    <a:gd name="T43" fmla="*/ 2147483647 h 316"/>
                    <a:gd name="T44" fmla="*/ 2147483647 w 651"/>
                    <a:gd name="T45" fmla="*/ 2147483647 h 316"/>
                    <a:gd name="T46" fmla="*/ 2147483647 w 651"/>
                    <a:gd name="T47" fmla="*/ 2147483647 h 316"/>
                    <a:gd name="T48" fmla="*/ 2147483647 w 651"/>
                    <a:gd name="T49" fmla="*/ 2147483647 h 316"/>
                    <a:gd name="T50" fmla="*/ 2147483647 w 651"/>
                    <a:gd name="T51" fmla="*/ 2147483647 h 316"/>
                    <a:gd name="T52" fmla="*/ 2147483647 w 651"/>
                    <a:gd name="T53" fmla="*/ 2147483647 h 316"/>
                    <a:gd name="T54" fmla="*/ 2147483647 w 651"/>
                    <a:gd name="T55" fmla="*/ 2147483647 h 316"/>
                    <a:gd name="T56" fmla="*/ 2147483647 w 651"/>
                    <a:gd name="T57" fmla="*/ 2147483647 h 316"/>
                    <a:gd name="T58" fmla="*/ 2147483647 w 651"/>
                    <a:gd name="T59" fmla="*/ 2147483647 h 316"/>
                    <a:gd name="T60" fmla="*/ 2147483647 w 651"/>
                    <a:gd name="T61" fmla="*/ 2147483647 h 316"/>
                    <a:gd name="T62" fmla="*/ 2147483647 w 651"/>
                    <a:gd name="T63" fmla="*/ 2147483647 h 316"/>
                    <a:gd name="T64" fmla="*/ 2147483647 w 651"/>
                    <a:gd name="T65" fmla="*/ 2147483647 h 316"/>
                    <a:gd name="T66" fmla="*/ 2147483647 w 651"/>
                    <a:gd name="T67" fmla="*/ 2147483647 h 316"/>
                    <a:gd name="T68" fmla="*/ 2147483647 w 651"/>
                    <a:gd name="T69" fmla="*/ 2147483647 h 316"/>
                    <a:gd name="T70" fmla="*/ 2147483647 w 651"/>
                    <a:gd name="T71" fmla="*/ 2147483647 h 316"/>
                    <a:gd name="T72" fmla="*/ 2147483647 w 651"/>
                    <a:gd name="T73" fmla="*/ 2147483647 h 316"/>
                    <a:gd name="T74" fmla="*/ 2147483647 w 651"/>
                    <a:gd name="T75" fmla="*/ 2147483647 h 316"/>
                    <a:gd name="T76" fmla="*/ 2147483647 w 651"/>
                    <a:gd name="T77" fmla="*/ 2147483647 h 316"/>
                    <a:gd name="T78" fmla="*/ 2147483647 w 651"/>
                    <a:gd name="T79" fmla="*/ 2147483647 h 316"/>
                    <a:gd name="T80" fmla="*/ 2147483647 w 651"/>
                    <a:gd name="T81" fmla="*/ 2147483647 h 316"/>
                    <a:gd name="T82" fmla="*/ 0 w 651"/>
                    <a:gd name="T83" fmla="*/ 2147483647 h 316"/>
                    <a:gd name="T84" fmla="*/ 2147483647 w 651"/>
                    <a:gd name="T85" fmla="*/ 2147483647 h 316"/>
                    <a:gd name="T86" fmla="*/ 2147483647 w 651"/>
                    <a:gd name="T87" fmla="*/ 2147483647 h 316"/>
                    <a:gd name="T88" fmla="*/ 2147483647 w 651"/>
                    <a:gd name="T89" fmla="*/ 2147483647 h 316"/>
                    <a:gd name="T90" fmla="*/ 2147483647 w 651"/>
                    <a:gd name="T91" fmla="*/ 2147483647 h 316"/>
                    <a:gd name="T92" fmla="*/ 2147483647 w 651"/>
                    <a:gd name="T93" fmla="*/ 2147483647 h 316"/>
                    <a:gd name="T94" fmla="*/ 2147483647 w 651"/>
                    <a:gd name="T95" fmla="*/ 2147483647 h 316"/>
                    <a:gd name="T96" fmla="*/ 2147483647 w 651"/>
                    <a:gd name="T97" fmla="*/ 2147483647 h 316"/>
                    <a:gd name="T98" fmla="*/ 2147483647 w 651"/>
                    <a:gd name="T99" fmla="*/ 2147483647 h 316"/>
                    <a:gd name="T100" fmla="*/ 2147483647 w 651"/>
                    <a:gd name="T101" fmla="*/ 2147483647 h 316"/>
                    <a:gd name="T102" fmla="*/ 2147483647 w 651"/>
                    <a:gd name="T103" fmla="*/ 2147483647 h 316"/>
                    <a:gd name="T104" fmla="*/ 2147483647 w 651"/>
                    <a:gd name="T105" fmla="*/ 2147483647 h 316"/>
                    <a:gd name="T106" fmla="*/ 2147483647 w 651"/>
                    <a:gd name="T107" fmla="*/ 2147483647 h 316"/>
                    <a:gd name="T108" fmla="*/ 2147483647 w 651"/>
                    <a:gd name="T109" fmla="*/ 2147483647 h 31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51"/>
                    <a:gd name="T166" fmla="*/ 0 h 316"/>
                    <a:gd name="T167" fmla="*/ 651 w 651"/>
                    <a:gd name="T168" fmla="*/ 316 h 31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51" h="316">
                      <a:moveTo>
                        <a:pt x="616" y="179"/>
                      </a:moveTo>
                      <a:lnTo>
                        <a:pt x="651" y="190"/>
                      </a:lnTo>
                      <a:lnTo>
                        <a:pt x="643" y="193"/>
                      </a:lnTo>
                      <a:lnTo>
                        <a:pt x="635" y="195"/>
                      </a:lnTo>
                      <a:lnTo>
                        <a:pt x="633" y="195"/>
                      </a:lnTo>
                      <a:lnTo>
                        <a:pt x="632" y="196"/>
                      </a:lnTo>
                      <a:lnTo>
                        <a:pt x="630" y="197"/>
                      </a:lnTo>
                      <a:lnTo>
                        <a:pt x="628" y="199"/>
                      </a:lnTo>
                      <a:lnTo>
                        <a:pt x="626" y="200"/>
                      </a:lnTo>
                      <a:lnTo>
                        <a:pt x="624" y="202"/>
                      </a:lnTo>
                      <a:lnTo>
                        <a:pt x="622" y="204"/>
                      </a:lnTo>
                      <a:lnTo>
                        <a:pt x="620" y="206"/>
                      </a:lnTo>
                      <a:lnTo>
                        <a:pt x="618" y="210"/>
                      </a:lnTo>
                      <a:lnTo>
                        <a:pt x="616" y="213"/>
                      </a:lnTo>
                      <a:lnTo>
                        <a:pt x="613" y="216"/>
                      </a:lnTo>
                      <a:lnTo>
                        <a:pt x="611" y="218"/>
                      </a:lnTo>
                      <a:lnTo>
                        <a:pt x="608" y="221"/>
                      </a:lnTo>
                      <a:lnTo>
                        <a:pt x="605" y="223"/>
                      </a:lnTo>
                      <a:lnTo>
                        <a:pt x="601" y="225"/>
                      </a:lnTo>
                      <a:lnTo>
                        <a:pt x="596" y="227"/>
                      </a:lnTo>
                      <a:lnTo>
                        <a:pt x="592" y="230"/>
                      </a:lnTo>
                      <a:lnTo>
                        <a:pt x="589" y="231"/>
                      </a:lnTo>
                      <a:lnTo>
                        <a:pt x="586" y="232"/>
                      </a:lnTo>
                      <a:lnTo>
                        <a:pt x="583" y="233"/>
                      </a:lnTo>
                      <a:lnTo>
                        <a:pt x="580" y="234"/>
                      </a:lnTo>
                      <a:lnTo>
                        <a:pt x="577" y="236"/>
                      </a:lnTo>
                      <a:lnTo>
                        <a:pt x="575" y="238"/>
                      </a:lnTo>
                      <a:lnTo>
                        <a:pt x="573" y="239"/>
                      </a:lnTo>
                      <a:lnTo>
                        <a:pt x="571" y="241"/>
                      </a:lnTo>
                      <a:lnTo>
                        <a:pt x="568" y="243"/>
                      </a:lnTo>
                      <a:lnTo>
                        <a:pt x="567" y="245"/>
                      </a:lnTo>
                      <a:lnTo>
                        <a:pt x="565" y="247"/>
                      </a:lnTo>
                      <a:lnTo>
                        <a:pt x="564" y="248"/>
                      </a:lnTo>
                      <a:lnTo>
                        <a:pt x="562" y="250"/>
                      </a:lnTo>
                      <a:lnTo>
                        <a:pt x="559" y="254"/>
                      </a:lnTo>
                      <a:lnTo>
                        <a:pt x="557" y="257"/>
                      </a:lnTo>
                      <a:lnTo>
                        <a:pt x="555" y="259"/>
                      </a:lnTo>
                      <a:lnTo>
                        <a:pt x="554" y="261"/>
                      </a:lnTo>
                      <a:lnTo>
                        <a:pt x="552" y="262"/>
                      </a:lnTo>
                      <a:lnTo>
                        <a:pt x="550" y="263"/>
                      </a:lnTo>
                      <a:lnTo>
                        <a:pt x="548" y="264"/>
                      </a:lnTo>
                      <a:lnTo>
                        <a:pt x="545" y="265"/>
                      </a:lnTo>
                      <a:lnTo>
                        <a:pt x="543" y="266"/>
                      </a:lnTo>
                      <a:lnTo>
                        <a:pt x="540" y="266"/>
                      </a:lnTo>
                      <a:lnTo>
                        <a:pt x="536" y="266"/>
                      </a:lnTo>
                      <a:lnTo>
                        <a:pt x="533" y="266"/>
                      </a:lnTo>
                      <a:lnTo>
                        <a:pt x="530" y="267"/>
                      </a:lnTo>
                      <a:lnTo>
                        <a:pt x="527" y="268"/>
                      </a:lnTo>
                      <a:lnTo>
                        <a:pt x="524" y="269"/>
                      </a:lnTo>
                      <a:lnTo>
                        <a:pt x="522" y="270"/>
                      </a:lnTo>
                      <a:lnTo>
                        <a:pt x="520" y="271"/>
                      </a:lnTo>
                      <a:lnTo>
                        <a:pt x="518" y="272"/>
                      </a:lnTo>
                      <a:lnTo>
                        <a:pt x="516" y="274"/>
                      </a:lnTo>
                      <a:lnTo>
                        <a:pt x="515" y="275"/>
                      </a:lnTo>
                      <a:lnTo>
                        <a:pt x="513" y="277"/>
                      </a:lnTo>
                      <a:lnTo>
                        <a:pt x="512" y="279"/>
                      </a:lnTo>
                      <a:lnTo>
                        <a:pt x="510" y="282"/>
                      </a:lnTo>
                      <a:lnTo>
                        <a:pt x="507" y="286"/>
                      </a:lnTo>
                      <a:lnTo>
                        <a:pt x="505" y="290"/>
                      </a:lnTo>
                      <a:lnTo>
                        <a:pt x="503" y="294"/>
                      </a:lnTo>
                      <a:lnTo>
                        <a:pt x="501" y="295"/>
                      </a:lnTo>
                      <a:lnTo>
                        <a:pt x="500" y="297"/>
                      </a:lnTo>
                      <a:lnTo>
                        <a:pt x="498" y="299"/>
                      </a:lnTo>
                      <a:lnTo>
                        <a:pt x="496" y="300"/>
                      </a:lnTo>
                      <a:lnTo>
                        <a:pt x="494" y="302"/>
                      </a:lnTo>
                      <a:lnTo>
                        <a:pt x="492" y="303"/>
                      </a:lnTo>
                      <a:lnTo>
                        <a:pt x="489" y="304"/>
                      </a:lnTo>
                      <a:lnTo>
                        <a:pt x="487" y="306"/>
                      </a:lnTo>
                      <a:lnTo>
                        <a:pt x="484" y="306"/>
                      </a:lnTo>
                      <a:lnTo>
                        <a:pt x="480" y="307"/>
                      </a:lnTo>
                      <a:lnTo>
                        <a:pt x="476" y="308"/>
                      </a:lnTo>
                      <a:lnTo>
                        <a:pt x="472" y="308"/>
                      </a:lnTo>
                      <a:lnTo>
                        <a:pt x="471" y="309"/>
                      </a:lnTo>
                      <a:lnTo>
                        <a:pt x="469" y="308"/>
                      </a:lnTo>
                      <a:lnTo>
                        <a:pt x="468" y="308"/>
                      </a:lnTo>
                      <a:lnTo>
                        <a:pt x="467" y="307"/>
                      </a:lnTo>
                      <a:lnTo>
                        <a:pt x="464" y="305"/>
                      </a:lnTo>
                      <a:lnTo>
                        <a:pt x="461" y="303"/>
                      </a:lnTo>
                      <a:lnTo>
                        <a:pt x="459" y="301"/>
                      </a:lnTo>
                      <a:lnTo>
                        <a:pt x="456" y="300"/>
                      </a:lnTo>
                      <a:lnTo>
                        <a:pt x="453" y="299"/>
                      </a:lnTo>
                      <a:lnTo>
                        <a:pt x="449" y="298"/>
                      </a:lnTo>
                      <a:lnTo>
                        <a:pt x="445" y="298"/>
                      </a:lnTo>
                      <a:lnTo>
                        <a:pt x="440" y="298"/>
                      </a:lnTo>
                      <a:lnTo>
                        <a:pt x="434" y="298"/>
                      </a:lnTo>
                      <a:lnTo>
                        <a:pt x="427" y="298"/>
                      </a:lnTo>
                      <a:lnTo>
                        <a:pt x="421" y="299"/>
                      </a:lnTo>
                      <a:lnTo>
                        <a:pt x="414" y="299"/>
                      </a:lnTo>
                      <a:lnTo>
                        <a:pt x="406" y="299"/>
                      </a:lnTo>
                      <a:lnTo>
                        <a:pt x="397" y="299"/>
                      </a:lnTo>
                      <a:lnTo>
                        <a:pt x="388" y="299"/>
                      </a:lnTo>
                      <a:lnTo>
                        <a:pt x="379" y="300"/>
                      </a:lnTo>
                      <a:lnTo>
                        <a:pt x="370" y="300"/>
                      </a:lnTo>
                      <a:lnTo>
                        <a:pt x="363" y="300"/>
                      </a:lnTo>
                      <a:lnTo>
                        <a:pt x="361" y="300"/>
                      </a:lnTo>
                      <a:lnTo>
                        <a:pt x="358" y="301"/>
                      </a:lnTo>
                      <a:lnTo>
                        <a:pt x="356" y="302"/>
                      </a:lnTo>
                      <a:lnTo>
                        <a:pt x="354" y="303"/>
                      </a:lnTo>
                      <a:lnTo>
                        <a:pt x="353" y="304"/>
                      </a:lnTo>
                      <a:lnTo>
                        <a:pt x="351" y="305"/>
                      </a:lnTo>
                      <a:lnTo>
                        <a:pt x="349" y="306"/>
                      </a:lnTo>
                      <a:lnTo>
                        <a:pt x="348" y="308"/>
                      </a:lnTo>
                      <a:lnTo>
                        <a:pt x="346" y="309"/>
                      </a:lnTo>
                      <a:lnTo>
                        <a:pt x="345" y="311"/>
                      </a:lnTo>
                      <a:lnTo>
                        <a:pt x="343" y="312"/>
                      </a:lnTo>
                      <a:lnTo>
                        <a:pt x="341" y="313"/>
                      </a:lnTo>
                      <a:lnTo>
                        <a:pt x="339" y="314"/>
                      </a:lnTo>
                      <a:lnTo>
                        <a:pt x="337" y="315"/>
                      </a:lnTo>
                      <a:lnTo>
                        <a:pt x="335" y="316"/>
                      </a:lnTo>
                      <a:lnTo>
                        <a:pt x="332" y="316"/>
                      </a:lnTo>
                      <a:lnTo>
                        <a:pt x="329" y="316"/>
                      </a:lnTo>
                      <a:lnTo>
                        <a:pt x="327" y="316"/>
                      </a:lnTo>
                      <a:lnTo>
                        <a:pt x="325" y="316"/>
                      </a:lnTo>
                      <a:lnTo>
                        <a:pt x="323" y="316"/>
                      </a:lnTo>
                      <a:lnTo>
                        <a:pt x="322" y="315"/>
                      </a:lnTo>
                      <a:lnTo>
                        <a:pt x="321" y="315"/>
                      </a:lnTo>
                      <a:lnTo>
                        <a:pt x="320" y="314"/>
                      </a:lnTo>
                      <a:lnTo>
                        <a:pt x="319" y="312"/>
                      </a:lnTo>
                      <a:lnTo>
                        <a:pt x="315" y="312"/>
                      </a:lnTo>
                      <a:lnTo>
                        <a:pt x="312" y="310"/>
                      </a:lnTo>
                      <a:lnTo>
                        <a:pt x="310" y="310"/>
                      </a:lnTo>
                      <a:lnTo>
                        <a:pt x="309" y="309"/>
                      </a:lnTo>
                      <a:lnTo>
                        <a:pt x="308" y="308"/>
                      </a:lnTo>
                      <a:lnTo>
                        <a:pt x="307" y="307"/>
                      </a:lnTo>
                      <a:lnTo>
                        <a:pt x="306" y="306"/>
                      </a:lnTo>
                      <a:lnTo>
                        <a:pt x="305" y="305"/>
                      </a:lnTo>
                      <a:lnTo>
                        <a:pt x="304" y="304"/>
                      </a:lnTo>
                      <a:lnTo>
                        <a:pt x="304" y="303"/>
                      </a:lnTo>
                      <a:lnTo>
                        <a:pt x="302" y="301"/>
                      </a:lnTo>
                      <a:lnTo>
                        <a:pt x="302" y="298"/>
                      </a:lnTo>
                      <a:lnTo>
                        <a:pt x="301" y="295"/>
                      </a:lnTo>
                      <a:lnTo>
                        <a:pt x="301" y="291"/>
                      </a:lnTo>
                      <a:lnTo>
                        <a:pt x="301" y="288"/>
                      </a:lnTo>
                      <a:lnTo>
                        <a:pt x="301" y="284"/>
                      </a:lnTo>
                      <a:lnTo>
                        <a:pt x="301" y="275"/>
                      </a:lnTo>
                      <a:lnTo>
                        <a:pt x="301" y="265"/>
                      </a:lnTo>
                      <a:lnTo>
                        <a:pt x="301" y="255"/>
                      </a:lnTo>
                      <a:lnTo>
                        <a:pt x="301" y="243"/>
                      </a:lnTo>
                      <a:lnTo>
                        <a:pt x="301" y="230"/>
                      </a:lnTo>
                      <a:lnTo>
                        <a:pt x="300" y="218"/>
                      </a:lnTo>
                      <a:lnTo>
                        <a:pt x="300" y="206"/>
                      </a:lnTo>
                      <a:lnTo>
                        <a:pt x="300" y="196"/>
                      </a:lnTo>
                      <a:lnTo>
                        <a:pt x="299" y="188"/>
                      </a:lnTo>
                      <a:lnTo>
                        <a:pt x="299" y="183"/>
                      </a:lnTo>
                      <a:lnTo>
                        <a:pt x="296" y="185"/>
                      </a:lnTo>
                      <a:lnTo>
                        <a:pt x="292" y="186"/>
                      </a:lnTo>
                      <a:lnTo>
                        <a:pt x="289" y="188"/>
                      </a:lnTo>
                      <a:lnTo>
                        <a:pt x="287" y="190"/>
                      </a:lnTo>
                      <a:lnTo>
                        <a:pt x="284" y="192"/>
                      </a:lnTo>
                      <a:lnTo>
                        <a:pt x="282" y="195"/>
                      </a:lnTo>
                      <a:lnTo>
                        <a:pt x="280" y="197"/>
                      </a:lnTo>
                      <a:lnTo>
                        <a:pt x="278" y="199"/>
                      </a:lnTo>
                      <a:lnTo>
                        <a:pt x="271" y="208"/>
                      </a:lnTo>
                      <a:lnTo>
                        <a:pt x="264" y="217"/>
                      </a:lnTo>
                      <a:lnTo>
                        <a:pt x="262" y="219"/>
                      </a:lnTo>
                      <a:lnTo>
                        <a:pt x="261" y="221"/>
                      </a:lnTo>
                      <a:lnTo>
                        <a:pt x="258" y="223"/>
                      </a:lnTo>
                      <a:lnTo>
                        <a:pt x="256" y="226"/>
                      </a:lnTo>
                      <a:lnTo>
                        <a:pt x="254" y="227"/>
                      </a:lnTo>
                      <a:lnTo>
                        <a:pt x="251" y="229"/>
                      </a:lnTo>
                      <a:lnTo>
                        <a:pt x="248" y="231"/>
                      </a:lnTo>
                      <a:lnTo>
                        <a:pt x="245" y="232"/>
                      </a:lnTo>
                      <a:lnTo>
                        <a:pt x="242" y="234"/>
                      </a:lnTo>
                      <a:lnTo>
                        <a:pt x="238" y="235"/>
                      </a:lnTo>
                      <a:lnTo>
                        <a:pt x="234" y="236"/>
                      </a:lnTo>
                      <a:lnTo>
                        <a:pt x="230" y="237"/>
                      </a:lnTo>
                      <a:lnTo>
                        <a:pt x="225" y="238"/>
                      </a:lnTo>
                      <a:lnTo>
                        <a:pt x="220" y="238"/>
                      </a:lnTo>
                      <a:lnTo>
                        <a:pt x="214" y="239"/>
                      </a:lnTo>
                      <a:lnTo>
                        <a:pt x="208" y="239"/>
                      </a:lnTo>
                      <a:lnTo>
                        <a:pt x="203" y="239"/>
                      </a:lnTo>
                      <a:lnTo>
                        <a:pt x="198" y="240"/>
                      </a:lnTo>
                      <a:lnTo>
                        <a:pt x="193" y="240"/>
                      </a:lnTo>
                      <a:lnTo>
                        <a:pt x="189" y="240"/>
                      </a:lnTo>
                      <a:lnTo>
                        <a:pt x="184" y="240"/>
                      </a:lnTo>
                      <a:lnTo>
                        <a:pt x="179" y="240"/>
                      </a:lnTo>
                      <a:lnTo>
                        <a:pt x="173" y="240"/>
                      </a:lnTo>
                      <a:lnTo>
                        <a:pt x="168" y="239"/>
                      </a:lnTo>
                      <a:lnTo>
                        <a:pt x="168" y="233"/>
                      </a:lnTo>
                      <a:lnTo>
                        <a:pt x="167" y="227"/>
                      </a:lnTo>
                      <a:lnTo>
                        <a:pt x="165" y="222"/>
                      </a:lnTo>
                      <a:lnTo>
                        <a:pt x="164" y="218"/>
                      </a:lnTo>
                      <a:lnTo>
                        <a:pt x="161" y="214"/>
                      </a:lnTo>
                      <a:lnTo>
                        <a:pt x="159" y="210"/>
                      </a:lnTo>
                      <a:lnTo>
                        <a:pt x="156" y="207"/>
                      </a:lnTo>
                      <a:lnTo>
                        <a:pt x="153" y="205"/>
                      </a:lnTo>
                      <a:lnTo>
                        <a:pt x="149" y="203"/>
                      </a:lnTo>
                      <a:lnTo>
                        <a:pt x="146" y="201"/>
                      </a:lnTo>
                      <a:lnTo>
                        <a:pt x="142" y="199"/>
                      </a:lnTo>
                      <a:lnTo>
                        <a:pt x="138" y="198"/>
                      </a:lnTo>
                      <a:lnTo>
                        <a:pt x="134" y="198"/>
                      </a:lnTo>
                      <a:lnTo>
                        <a:pt x="130" y="197"/>
                      </a:lnTo>
                      <a:lnTo>
                        <a:pt x="126" y="197"/>
                      </a:lnTo>
                      <a:lnTo>
                        <a:pt x="122" y="197"/>
                      </a:lnTo>
                      <a:lnTo>
                        <a:pt x="113" y="197"/>
                      </a:lnTo>
                      <a:lnTo>
                        <a:pt x="105" y="197"/>
                      </a:lnTo>
                      <a:lnTo>
                        <a:pt x="98" y="198"/>
                      </a:lnTo>
                      <a:lnTo>
                        <a:pt x="92" y="199"/>
                      </a:lnTo>
                      <a:lnTo>
                        <a:pt x="89" y="199"/>
                      </a:lnTo>
                      <a:lnTo>
                        <a:pt x="87" y="199"/>
                      </a:lnTo>
                      <a:lnTo>
                        <a:pt x="85" y="199"/>
                      </a:lnTo>
                      <a:lnTo>
                        <a:pt x="83" y="199"/>
                      </a:lnTo>
                      <a:lnTo>
                        <a:pt x="82" y="198"/>
                      </a:lnTo>
                      <a:lnTo>
                        <a:pt x="82" y="197"/>
                      </a:lnTo>
                      <a:lnTo>
                        <a:pt x="82" y="195"/>
                      </a:lnTo>
                      <a:lnTo>
                        <a:pt x="83" y="194"/>
                      </a:lnTo>
                      <a:lnTo>
                        <a:pt x="84" y="192"/>
                      </a:lnTo>
                      <a:lnTo>
                        <a:pt x="85" y="191"/>
                      </a:lnTo>
                      <a:lnTo>
                        <a:pt x="86" y="190"/>
                      </a:lnTo>
                      <a:lnTo>
                        <a:pt x="89" y="187"/>
                      </a:lnTo>
                      <a:lnTo>
                        <a:pt x="91" y="184"/>
                      </a:lnTo>
                      <a:lnTo>
                        <a:pt x="92" y="182"/>
                      </a:lnTo>
                      <a:lnTo>
                        <a:pt x="94" y="181"/>
                      </a:lnTo>
                      <a:lnTo>
                        <a:pt x="95" y="179"/>
                      </a:lnTo>
                      <a:lnTo>
                        <a:pt x="95" y="177"/>
                      </a:lnTo>
                      <a:lnTo>
                        <a:pt x="96" y="175"/>
                      </a:lnTo>
                      <a:lnTo>
                        <a:pt x="97" y="173"/>
                      </a:lnTo>
                      <a:lnTo>
                        <a:pt x="97" y="172"/>
                      </a:lnTo>
                      <a:lnTo>
                        <a:pt x="97" y="169"/>
                      </a:lnTo>
                      <a:lnTo>
                        <a:pt x="97" y="168"/>
                      </a:lnTo>
                      <a:lnTo>
                        <a:pt x="97" y="166"/>
                      </a:lnTo>
                      <a:lnTo>
                        <a:pt x="96" y="165"/>
                      </a:lnTo>
                      <a:lnTo>
                        <a:pt x="95" y="163"/>
                      </a:lnTo>
                      <a:lnTo>
                        <a:pt x="95" y="162"/>
                      </a:lnTo>
                      <a:lnTo>
                        <a:pt x="94" y="160"/>
                      </a:lnTo>
                      <a:lnTo>
                        <a:pt x="93" y="159"/>
                      </a:lnTo>
                      <a:lnTo>
                        <a:pt x="91" y="157"/>
                      </a:lnTo>
                      <a:lnTo>
                        <a:pt x="89" y="155"/>
                      </a:lnTo>
                      <a:lnTo>
                        <a:pt x="86" y="152"/>
                      </a:lnTo>
                      <a:lnTo>
                        <a:pt x="82" y="149"/>
                      </a:lnTo>
                      <a:lnTo>
                        <a:pt x="79" y="147"/>
                      </a:lnTo>
                      <a:lnTo>
                        <a:pt x="72" y="142"/>
                      </a:lnTo>
                      <a:lnTo>
                        <a:pt x="67" y="138"/>
                      </a:lnTo>
                      <a:lnTo>
                        <a:pt x="64" y="136"/>
                      </a:lnTo>
                      <a:lnTo>
                        <a:pt x="63" y="135"/>
                      </a:lnTo>
                      <a:lnTo>
                        <a:pt x="62" y="134"/>
                      </a:lnTo>
                      <a:lnTo>
                        <a:pt x="62" y="133"/>
                      </a:lnTo>
                      <a:lnTo>
                        <a:pt x="61" y="133"/>
                      </a:lnTo>
                      <a:lnTo>
                        <a:pt x="61" y="132"/>
                      </a:lnTo>
                      <a:lnTo>
                        <a:pt x="61" y="129"/>
                      </a:lnTo>
                      <a:lnTo>
                        <a:pt x="60" y="126"/>
                      </a:lnTo>
                      <a:lnTo>
                        <a:pt x="59" y="124"/>
                      </a:lnTo>
                      <a:lnTo>
                        <a:pt x="58" y="122"/>
                      </a:lnTo>
                      <a:lnTo>
                        <a:pt x="57" y="120"/>
                      </a:lnTo>
                      <a:lnTo>
                        <a:pt x="56" y="119"/>
                      </a:lnTo>
                      <a:lnTo>
                        <a:pt x="55" y="119"/>
                      </a:lnTo>
                      <a:lnTo>
                        <a:pt x="53" y="118"/>
                      </a:lnTo>
                      <a:lnTo>
                        <a:pt x="50" y="118"/>
                      </a:lnTo>
                      <a:lnTo>
                        <a:pt x="47" y="117"/>
                      </a:lnTo>
                      <a:lnTo>
                        <a:pt x="46" y="116"/>
                      </a:lnTo>
                      <a:lnTo>
                        <a:pt x="45" y="115"/>
                      </a:lnTo>
                      <a:lnTo>
                        <a:pt x="44" y="113"/>
                      </a:lnTo>
                      <a:lnTo>
                        <a:pt x="43" y="111"/>
                      </a:lnTo>
                      <a:lnTo>
                        <a:pt x="42" y="107"/>
                      </a:lnTo>
                      <a:lnTo>
                        <a:pt x="41" y="103"/>
                      </a:lnTo>
                      <a:lnTo>
                        <a:pt x="39" y="99"/>
                      </a:lnTo>
                      <a:lnTo>
                        <a:pt x="38" y="96"/>
                      </a:lnTo>
                      <a:lnTo>
                        <a:pt x="37" y="94"/>
                      </a:lnTo>
                      <a:lnTo>
                        <a:pt x="36" y="92"/>
                      </a:lnTo>
                      <a:lnTo>
                        <a:pt x="34" y="91"/>
                      </a:lnTo>
                      <a:lnTo>
                        <a:pt x="33" y="89"/>
                      </a:lnTo>
                      <a:lnTo>
                        <a:pt x="30" y="87"/>
                      </a:lnTo>
                      <a:lnTo>
                        <a:pt x="27" y="85"/>
                      </a:lnTo>
                      <a:lnTo>
                        <a:pt x="24" y="82"/>
                      </a:lnTo>
                      <a:lnTo>
                        <a:pt x="19" y="79"/>
                      </a:lnTo>
                      <a:lnTo>
                        <a:pt x="20" y="77"/>
                      </a:lnTo>
                      <a:lnTo>
                        <a:pt x="22" y="74"/>
                      </a:lnTo>
                      <a:lnTo>
                        <a:pt x="22" y="73"/>
                      </a:lnTo>
                      <a:lnTo>
                        <a:pt x="22" y="71"/>
                      </a:lnTo>
                      <a:lnTo>
                        <a:pt x="23" y="70"/>
                      </a:lnTo>
                      <a:lnTo>
                        <a:pt x="23" y="68"/>
                      </a:lnTo>
                      <a:lnTo>
                        <a:pt x="23" y="67"/>
                      </a:lnTo>
                      <a:lnTo>
                        <a:pt x="22" y="66"/>
                      </a:lnTo>
                      <a:lnTo>
                        <a:pt x="22" y="65"/>
                      </a:lnTo>
                      <a:lnTo>
                        <a:pt x="22" y="64"/>
                      </a:lnTo>
                      <a:lnTo>
                        <a:pt x="21" y="63"/>
                      </a:lnTo>
                      <a:lnTo>
                        <a:pt x="20" y="62"/>
                      </a:lnTo>
                      <a:lnTo>
                        <a:pt x="19" y="61"/>
                      </a:lnTo>
                      <a:lnTo>
                        <a:pt x="15" y="59"/>
                      </a:lnTo>
                      <a:lnTo>
                        <a:pt x="11" y="58"/>
                      </a:lnTo>
                      <a:lnTo>
                        <a:pt x="9" y="57"/>
                      </a:lnTo>
                      <a:lnTo>
                        <a:pt x="7" y="56"/>
                      </a:lnTo>
                      <a:lnTo>
                        <a:pt x="6" y="55"/>
                      </a:lnTo>
                      <a:lnTo>
                        <a:pt x="5" y="54"/>
                      </a:lnTo>
                      <a:lnTo>
                        <a:pt x="4" y="53"/>
                      </a:lnTo>
                      <a:lnTo>
                        <a:pt x="3" y="52"/>
                      </a:lnTo>
                      <a:lnTo>
                        <a:pt x="2" y="51"/>
                      </a:lnTo>
                      <a:lnTo>
                        <a:pt x="2" y="50"/>
                      </a:lnTo>
                      <a:lnTo>
                        <a:pt x="1" y="49"/>
                      </a:lnTo>
                      <a:lnTo>
                        <a:pt x="1" y="47"/>
                      </a:lnTo>
                      <a:lnTo>
                        <a:pt x="0" y="46"/>
                      </a:lnTo>
                      <a:lnTo>
                        <a:pt x="0" y="44"/>
                      </a:lnTo>
                      <a:lnTo>
                        <a:pt x="0" y="42"/>
                      </a:lnTo>
                      <a:lnTo>
                        <a:pt x="0" y="40"/>
                      </a:lnTo>
                      <a:lnTo>
                        <a:pt x="0" y="38"/>
                      </a:lnTo>
                      <a:lnTo>
                        <a:pt x="0" y="37"/>
                      </a:lnTo>
                      <a:lnTo>
                        <a:pt x="0" y="36"/>
                      </a:lnTo>
                      <a:lnTo>
                        <a:pt x="1" y="35"/>
                      </a:lnTo>
                      <a:lnTo>
                        <a:pt x="1" y="34"/>
                      </a:lnTo>
                      <a:lnTo>
                        <a:pt x="2" y="33"/>
                      </a:lnTo>
                      <a:lnTo>
                        <a:pt x="2" y="32"/>
                      </a:lnTo>
                      <a:lnTo>
                        <a:pt x="3" y="31"/>
                      </a:lnTo>
                      <a:lnTo>
                        <a:pt x="4" y="30"/>
                      </a:lnTo>
                      <a:lnTo>
                        <a:pt x="6" y="29"/>
                      </a:lnTo>
                      <a:lnTo>
                        <a:pt x="7" y="28"/>
                      </a:lnTo>
                      <a:lnTo>
                        <a:pt x="9" y="28"/>
                      </a:lnTo>
                      <a:lnTo>
                        <a:pt x="13" y="27"/>
                      </a:lnTo>
                      <a:lnTo>
                        <a:pt x="16" y="26"/>
                      </a:lnTo>
                      <a:lnTo>
                        <a:pt x="17" y="26"/>
                      </a:lnTo>
                      <a:lnTo>
                        <a:pt x="18" y="25"/>
                      </a:lnTo>
                      <a:lnTo>
                        <a:pt x="19" y="24"/>
                      </a:lnTo>
                      <a:lnTo>
                        <a:pt x="19" y="23"/>
                      </a:lnTo>
                      <a:lnTo>
                        <a:pt x="19" y="20"/>
                      </a:lnTo>
                      <a:lnTo>
                        <a:pt x="18" y="17"/>
                      </a:lnTo>
                      <a:lnTo>
                        <a:pt x="17" y="14"/>
                      </a:lnTo>
                      <a:lnTo>
                        <a:pt x="15" y="11"/>
                      </a:lnTo>
                      <a:lnTo>
                        <a:pt x="14" y="8"/>
                      </a:lnTo>
                      <a:lnTo>
                        <a:pt x="13" y="5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2" y="1"/>
                      </a:lnTo>
                      <a:lnTo>
                        <a:pt x="25" y="1"/>
                      </a:lnTo>
                      <a:lnTo>
                        <a:pt x="29" y="2"/>
                      </a:lnTo>
                      <a:lnTo>
                        <a:pt x="32" y="2"/>
                      </a:lnTo>
                      <a:lnTo>
                        <a:pt x="35" y="3"/>
                      </a:lnTo>
                      <a:lnTo>
                        <a:pt x="39" y="4"/>
                      </a:lnTo>
                      <a:lnTo>
                        <a:pt x="45" y="7"/>
                      </a:lnTo>
                      <a:lnTo>
                        <a:pt x="52" y="10"/>
                      </a:lnTo>
                      <a:lnTo>
                        <a:pt x="59" y="13"/>
                      </a:lnTo>
                      <a:lnTo>
                        <a:pt x="66" y="16"/>
                      </a:lnTo>
                      <a:lnTo>
                        <a:pt x="74" y="19"/>
                      </a:lnTo>
                      <a:lnTo>
                        <a:pt x="81" y="22"/>
                      </a:lnTo>
                      <a:lnTo>
                        <a:pt x="89" y="26"/>
                      </a:lnTo>
                      <a:lnTo>
                        <a:pt x="97" y="28"/>
                      </a:lnTo>
                      <a:lnTo>
                        <a:pt x="101" y="30"/>
                      </a:lnTo>
                      <a:lnTo>
                        <a:pt x="105" y="31"/>
                      </a:lnTo>
                      <a:lnTo>
                        <a:pt x="109" y="32"/>
                      </a:lnTo>
                      <a:lnTo>
                        <a:pt x="114" y="33"/>
                      </a:lnTo>
                      <a:lnTo>
                        <a:pt x="118" y="34"/>
                      </a:lnTo>
                      <a:lnTo>
                        <a:pt x="123" y="35"/>
                      </a:lnTo>
                      <a:lnTo>
                        <a:pt x="128" y="36"/>
                      </a:lnTo>
                      <a:lnTo>
                        <a:pt x="132" y="36"/>
                      </a:lnTo>
                      <a:lnTo>
                        <a:pt x="146" y="38"/>
                      </a:lnTo>
                      <a:lnTo>
                        <a:pt x="159" y="39"/>
                      </a:lnTo>
                      <a:lnTo>
                        <a:pt x="170" y="40"/>
                      </a:lnTo>
                      <a:lnTo>
                        <a:pt x="181" y="42"/>
                      </a:lnTo>
                      <a:lnTo>
                        <a:pt x="201" y="45"/>
                      </a:lnTo>
                      <a:lnTo>
                        <a:pt x="218" y="48"/>
                      </a:lnTo>
                      <a:lnTo>
                        <a:pt x="232" y="50"/>
                      </a:lnTo>
                      <a:lnTo>
                        <a:pt x="244" y="52"/>
                      </a:lnTo>
                      <a:lnTo>
                        <a:pt x="249" y="53"/>
                      </a:lnTo>
                      <a:lnTo>
                        <a:pt x="254" y="54"/>
                      </a:lnTo>
                      <a:lnTo>
                        <a:pt x="258" y="54"/>
                      </a:lnTo>
                      <a:lnTo>
                        <a:pt x="261" y="55"/>
                      </a:lnTo>
                      <a:lnTo>
                        <a:pt x="270" y="55"/>
                      </a:lnTo>
                      <a:lnTo>
                        <a:pt x="279" y="56"/>
                      </a:lnTo>
                      <a:lnTo>
                        <a:pt x="286" y="57"/>
                      </a:lnTo>
                      <a:lnTo>
                        <a:pt x="293" y="59"/>
                      </a:lnTo>
                      <a:lnTo>
                        <a:pt x="300" y="60"/>
                      </a:lnTo>
                      <a:lnTo>
                        <a:pt x="307" y="62"/>
                      </a:lnTo>
                      <a:lnTo>
                        <a:pt x="313" y="64"/>
                      </a:lnTo>
                      <a:lnTo>
                        <a:pt x="320" y="67"/>
                      </a:lnTo>
                      <a:lnTo>
                        <a:pt x="326" y="69"/>
                      </a:lnTo>
                      <a:lnTo>
                        <a:pt x="332" y="72"/>
                      </a:lnTo>
                      <a:lnTo>
                        <a:pt x="339" y="75"/>
                      </a:lnTo>
                      <a:lnTo>
                        <a:pt x="346" y="78"/>
                      </a:lnTo>
                      <a:lnTo>
                        <a:pt x="361" y="85"/>
                      </a:lnTo>
                      <a:lnTo>
                        <a:pt x="379" y="93"/>
                      </a:lnTo>
                      <a:lnTo>
                        <a:pt x="390" y="98"/>
                      </a:lnTo>
                      <a:lnTo>
                        <a:pt x="401" y="103"/>
                      </a:lnTo>
                      <a:lnTo>
                        <a:pt x="414" y="108"/>
                      </a:lnTo>
                      <a:lnTo>
                        <a:pt x="426" y="113"/>
                      </a:lnTo>
                      <a:lnTo>
                        <a:pt x="440" y="119"/>
                      </a:lnTo>
                      <a:lnTo>
                        <a:pt x="454" y="124"/>
                      </a:lnTo>
                      <a:lnTo>
                        <a:pt x="468" y="130"/>
                      </a:lnTo>
                      <a:lnTo>
                        <a:pt x="483" y="135"/>
                      </a:lnTo>
                      <a:lnTo>
                        <a:pt x="499" y="141"/>
                      </a:lnTo>
                      <a:lnTo>
                        <a:pt x="515" y="147"/>
                      </a:lnTo>
                      <a:lnTo>
                        <a:pt x="531" y="152"/>
                      </a:lnTo>
                      <a:lnTo>
                        <a:pt x="548" y="158"/>
                      </a:lnTo>
                      <a:lnTo>
                        <a:pt x="564" y="163"/>
                      </a:lnTo>
                      <a:lnTo>
                        <a:pt x="581" y="168"/>
                      </a:lnTo>
                      <a:lnTo>
                        <a:pt x="599" y="174"/>
                      </a:lnTo>
                      <a:lnTo>
                        <a:pt x="616" y="179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" name="Freeform 59"/>
                <p:cNvSpPr>
                  <a:spLocks/>
                </p:cNvSpPr>
                <p:nvPr/>
              </p:nvSpPr>
              <p:spPr bwMode="auto">
                <a:xfrm>
                  <a:off x="4498269" y="2844663"/>
                  <a:ext cx="363613" cy="407909"/>
                </a:xfrm>
                <a:custGeom>
                  <a:avLst/>
                  <a:gdLst>
                    <a:gd name="T0" fmla="*/ 2147483647 w 423"/>
                    <a:gd name="T1" fmla="*/ 2147483647 h 454"/>
                    <a:gd name="T2" fmla="*/ 2147483647 w 423"/>
                    <a:gd name="T3" fmla="*/ 2147483647 h 454"/>
                    <a:gd name="T4" fmla="*/ 2147483647 w 423"/>
                    <a:gd name="T5" fmla="*/ 2147483647 h 454"/>
                    <a:gd name="T6" fmla="*/ 2147483647 w 423"/>
                    <a:gd name="T7" fmla="*/ 2147483647 h 454"/>
                    <a:gd name="T8" fmla="*/ 2147483647 w 423"/>
                    <a:gd name="T9" fmla="*/ 2147483647 h 454"/>
                    <a:gd name="T10" fmla="*/ 2147483647 w 423"/>
                    <a:gd name="T11" fmla="*/ 2147483647 h 454"/>
                    <a:gd name="T12" fmla="*/ 2147483647 w 423"/>
                    <a:gd name="T13" fmla="*/ 2147483647 h 454"/>
                    <a:gd name="T14" fmla="*/ 2147483647 w 423"/>
                    <a:gd name="T15" fmla="*/ 2147483647 h 454"/>
                    <a:gd name="T16" fmla="*/ 2147483647 w 423"/>
                    <a:gd name="T17" fmla="*/ 2147483647 h 454"/>
                    <a:gd name="T18" fmla="*/ 2147483647 w 423"/>
                    <a:gd name="T19" fmla="*/ 2147483647 h 454"/>
                    <a:gd name="T20" fmla="*/ 2147483647 w 423"/>
                    <a:gd name="T21" fmla="*/ 2147483647 h 454"/>
                    <a:gd name="T22" fmla="*/ 2147483647 w 423"/>
                    <a:gd name="T23" fmla="*/ 2147483647 h 454"/>
                    <a:gd name="T24" fmla="*/ 2147483647 w 423"/>
                    <a:gd name="T25" fmla="*/ 2147483647 h 454"/>
                    <a:gd name="T26" fmla="*/ 2147483647 w 423"/>
                    <a:gd name="T27" fmla="*/ 2147483647 h 454"/>
                    <a:gd name="T28" fmla="*/ 2147483647 w 423"/>
                    <a:gd name="T29" fmla="*/ 2147483647 h 454"/>
                    <a:gd name="T30" fmla="*/ 2147483647 w 423"/>
                    <a:gd name="T31" fmla="*/ 2147483647 h 454"/>
                    <a:gd name="T32" fmla="*/ 2147483647 w 423"/>
                    <a:gd name="T33" fmla="*/ 2147483647 h 454"/>
                    <a:gd name="T34" fmla="*/ 2147483647 w 423"/>
                    <a:gd name="T35" fmla="*/ 2147483647 h 454"/>
                    <a:gd name="T36" fmla="*/ 2147483647 w 423"/>
                    <a:gd name="T37" fmla="*/ 2147483647 h 454"/>
                    <a:gd name="T38" fmla="*/ 2147483647 w 423"/>
                    <a:gd name="T39" fmla="*/ 2147483647 h 454"/>
                    <a:gd name="T40" fmla="*/ 2147483647 w 423"/>
                    <a:gd name="T41" fmla="*/ 2147483647 h 454"/>
                    <a:gd name="T42" fmla="*/ 2147483647 w 423"/>
                    <a:gd name="T43" fmla="*/ 2147483647 h 454"/>
                    <a:gd name="T44" fmla="*/ 2147483647 w 423"/>
                    <a:gd name="T45" fmla="*/ 2147483647 h 454"/>
                    <a:gd name="T46" fmla="*/ 2147483647 w 423"/>
                    <a:gd name="T47" fmla="*/ 2147483647 h 454"/>
                    <a:gd name="T48" fmla="*/ 2147483647 w 423"/>
                    <a:gd name="T49" fmla="*/ 2147483647 h 454"/>
                    <a:gd name="T50" fmla="*/ 2147483647 w 423"/>
                    <a:gd name="T51" fmla="*/ 2147483647 h 454"/>
                    <a:gd name="T52" fmla="*/ 2147483647 w 423"/>
                    <a:gd name="T53" fmla="*/ 2147483647 h 454"/>
                    <a:gd name="T54" fmla="*/ 2147483647 w 423"/>
                    <a:gd name="T55" fmla="*/ 2147483647 h 454"/>
                    <a:gd name="T56" fmla="*/ 2147483647 w 423"/>
                    <a:gd name="T57" fmla="*/ 2147483647 h 454"/>
                    <a:gd name="T58" fmla="*/ 2147483647 w 423"/>
                    <a:gd name="T59" fmla="*/ 2147483647 h 454"/>
                    <a:gd name="T60" fmla="*/ 2147483647 w 423"/>
                    <a:gd name="T61" fmla="*/ 2147483647 h 454"/>
                    <a:gd name="T62" fmla="*/ 2147483647 w 423"/>
                    <a:gd name="T63" fmla="*/ 2147483647 h 454"/>
                    <a:gd name="T64" fmla="*/ 2147483647 w 423"/>
                    <a:gd name="T65" fmla="*/ 2147483647 h 454"/>
                    <a:gd name="T66" fmla="*/ 2147483647 w 423"/>
                    <a:gd name="T67" fmla="*/ 2147483647 h 454"/>
                    <a:gd name="T68" fmla="*/ 2147483647 w 423"/>
                    <a:gd name="T69" fmla="*/ 2147483647 h 454"/>
                    <a:gd name="T70" fmla="*/ 2147483647 w 423"/>
                    <a:gd name="T71" fmla="*/ 2147483647 h 454"/>
                    <a:gd name="T72" fmla="*/ 2147483647 w 423"/>
                    <a:gd name="T73" fmla="*/ 2147483647 h 454"/>
                    <a:gd name="T74" fmla="*/ 2147483647 w 423"/>
                    <a:gd name="T75" fmla="*/ 2147483647 h 454"/>
                    <a:gd name="T76" fmla="*/ 2147483647 w 423"/>
                    <a:gd name="T77" fmla="*/ 2147483647 h 454"/>
                    <a:gd name="T78" fmla="*/ 2147483647 w 423"/>
                    <a:gd name="T79" fmla="*/ 2147483647 h 454"/>
                    <a:gd name="T80" fmla="*/ 2147483647 w 423"/>
                    <a:gd name="T81" fmla="*/ 2147483647 h 454"/>
                    <a:gd name="T82" fmla="*/ 2147483647 w 423"/>
                    <a:gd name="T83" fmla="*/ 2147483647 h 454"/>
                    <a:gd name="T84" fmla="*/ 2147483647 w 423"/>
                    <a:gd name="T85" fmla="*/ 2147483647 h 454"/>
                    <a:gd name="T86" fmla="*/ 2147483647 w 423"/>
                    <a:gd name="T87" fmla="*/ 2147483647 h 454"/>
                    <a:gd name="T88" fmla="*/ 2147483647 w 423"/>
                    <a:gd name="T89" fmla="*/ 2147483647 h 454"/>
                    <a:gd name="T90" fmla="*/ 2147483647 w 423"/>
                    <a:gd name="T91" fmla="*/ 2147483647 h 454"/>
                    <a:gd name="T92" fmla="*/ 2147483647 w 423"/>
                    <a:gd name="T93" fmla="*/ 2147483647 h 454"/>
                    <a:gd name="T94" fmla="*/ 2147483647 w 423"/>
                    <a:gd name="T95" fmla="*/ 2147483647 h 454"/>
                    <a:gd name="T96" fmla="*/ 2147483647 w 423"/>
                    <a:gd name="T97" fmla="*/ 2147483647 h 454"/>
                    <a:gd name="T98" fmla="*/ 2147483647 w 423"/>
                    <a:gd name="T99" fmla="*/ 2147483647 h 454"/>
                    <a:gd name="T100" fmla="*/ 2147483647 w 423"/>
                    <a:gd name="T101" fmla="*/ 2147483647 h 454"/>
                    <a:gd name="T102" fmla="*/ 2147483647 w 423"/>
                    <a:gd name="T103" fmla="*/ 2147483647 h 454"/>
                    <a:gd name="T104" fmla="*/ 2147483647 w 423"/>
                    <a:gd name="T105" fmla="*/ 2147483647 h 454"/>
                    <a:gd name="T106" fmla="*/ 2147483647 w 423"/>
                    <a:gd name="T107" fmla="*/ 2147483647 h 454"/>
                    <a:gd name="T108" fmla="*/ 2147483647 w 423"/>
                    <a:gd name="T109" fmla="*/ 2147483647 h 454"/>
                    <a:gd name="T110" fmla="*/ 2147483647 w 423"/>
                    <a:gd name="T111" fmla="*/ 2147483647 h 454"/>
                    <a:gd name="T112" fmla="*/ 2147483647 w 423"/>
                    <a:gd name="T113" fmla="*/ 2147483647 h 454"/>
                    <a:gd name="T114" fmla="*/ 2147483647 w 423"/>
                    <a:gd name="T115" fmla="*/ 2147483647 h 454"/>
                    <a:gd name="T116" fmla="*/ 2147483647 w 423"/>
                    <a:gd name="T117" fmla="*/ 2147483647 h 454"/>
                    <a:gd name="T118" fmla="*/ 2147483647 w 423"/>
                    <a:gd name="T119" fmla="*/ 2147483647 h 45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423"/>
                    <a:gd name="T181" fmla="*/ 0 h 454"/>
                    <a:gd name="T182" fmla="*/ 423 w 423"/>
                    <a:gd name="T183" fmla="*/ 454 h 454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423" h="454">
                      <a:moveTo>
                        <a:pt x="274" y="453"/>
                      </a:moveTo>
                      <a:lnTo>
                        <a:pt x="274" y="448"/>
                      </a:lnTo>
                      <a:lnTo>
                        <a:pt x="274" y="443"/>
                      </a:lnTo>
                      <a:lnTo>
                        <a:pt x="274" y="438"/>
                      </a:lnTo>
                      <a:lnTo>
                        <a:pt x="274" y="434"/>
                      </a:lnTo>
                      <a:lnTo>
                        <a:pt x="274" y="430"/>
                      </a:lnTo>
                      <a:lnTo>
                        <a:pt x="275" y="427"/>
                      </a:lnTo>
                      <a:lnTo>
                        <a:pt x="275" y="424"/>
                      </a:lnTo>
                      <a:lnTo>
                        <a:pt x="276" y="421"/>
                      </a:lnTo>
                      <a:lnTo>
                        <a:pt x="277" y="418"/>
                      </a:lnTo>
                      <a:lnTo>
                        <a:pt x="278" y="415"/>
                      </a:lnTo>
                      <a:lnTo>
                        <a:pt x="279" y="413"/>
                      </a:lnTo>
                      <a:lnTo>
                        <a:pt x="280" y="411"/>
                      </a:lnTo>
                      <a:lnTo>
                        <a:pt x="281" y="409"/>
                      </a:lnTo>
                      <a:lnTo>
                        <a:pt x="282" y="407"/>
                      </a:lnTo>
                      <a:lnTo>
                        <a:pt x="283" y="406"/>
                      </a:lnTo>
                      <a:lnTo>
                        <a:pt x="285" y="404"/>
                      </a:lnTo>
                      <a:lnTo>
                        <a:pt x="291" y="398"/>
                      </a:lnTo>
                      <a:lnTo>
                        <a:pt x="298" y="392"/>
                      </a:lnTo>
                      <a:lnTo>
                        <a:pt x="301" y="388"/>
                      </a:lnTo>
                      <a:lnTo>
                        <a:pt x="304" y="384"/>
                      </a:lnTo>
                      <a:lnTo>
                        <a:pt x="306" y="382"/>
                      </a:lnTo>
                      <a:lnTo>
                        <a:pt x="308" y="379"/>
                      </a:lnTo>
                      <a:lnTo>
                        <a:pt x="309" y="377"/>
                      </a:lnTo>
                      <a:lnTo>
                        <a:pt x="311" y="374"/>
                      </a:lnTo>
                      <a:lnTo>
                        <a:pt x="312" y="371"/>
                      </a:lnTo>
                      <a:lnTo>
                        <a:pt x="313" y="369"/>
                      </a:lnTo>
                      <a:lnTo>
                        <a:pt x="315" y="366"/>
                      </a:lnTo>
                      <a:lnTo>
                        <a:pt x="316" y="364"/>
                      </a:lnTo>
                      <a:lnTo>
                        <a:pt x="318" y="362"/>
                      </a:lnTo>
                      <a:lnTo>
                        <a:pt x="319" y="361"/>
                      </a:lnTo>
                      <a:lnTo>
                        <a:pt x="321" y="359"/>
                      </a:lnTo>
                      <a:lnTo>
                        <a:pt x="322" y="358"/>
                      </a:lnTo>
                      <a:lnTo>
                        <a:pt x="326" y="355"/>
                      </a:lnTo>
                      <a:lnTo>
                        <a:pt x="330" y="353"/>
                      </a:lnTo>
                      <a:lnTo>
                        <a:pt x="333" y="351"/>
                      </a:lnTo>
                      <a:lnTo>
                        <a:pt x="337" y="349"/>
                      </a:lnTo>
                      <a:lnTo>
                        <a:pt x="345" y="346"/>
                      </a:lnTo>
                      <a:lnTo>
                        <a:pt x="351" y="343"/>
                      </a:lnTo>
                      <a:lnTo>
                        <a:pt x="354" y="341"/>
                      </a:lnTo>
                      <a:lnTo>
                        <a:pt x="357" y="339"/>
                      </a:lnTo>
                      <a:lnTo>
                        <a:pt x="358" y="338"/>
                      </a:lnTo>
                      <a:lnTo>
                        <a:pt x="360" y="337"/>
                      </a:lnTo>
                      <a:lnTo>
                        <a:pt x="361" y="336"/>
                      </a:lnTo>
                      <a:lnTo>
                        <a:pt x="362" y="334"/>
                      </a:lnTo>
                      <a:lnTo>
                        <a:pt x="364" y="330"/>
                      </a:lnTo>
                      <a:lnTo>
                        <a:pt x="367" y="326"/>
                      </a:lnTo>
                      <a:lnTo>
                        <a:pt x="370" y="322"/>
                      </a:lnTo>
                      <a:lnTo>
                        <a:pt x="372" y="317"/>
                      </a:lnTo>
                      <a:lnTo>
                        <a:pt x="378" y="309"/>
                      </a:lnTo>
                      <a:lnTo>
                        <a:pt x="382" y="300"/>
                      </a:lnTo>
                      <a:lnTo>
                        <a:pt x="385" y="297"/>
                      </a:lnTo>
                      <a:lnTo>
                        <a:pt x="387" y="293"/>
                      </a:lnTo>
                      <a:lnTo>
                        <a:pt x="389" y="290"/>
                      </a:lnTo>
                      <a:lnTo>
                        <a:pt x="392" y="288"/>
                      </a:lnTo>
                      <a:lnTo>
                        <a:pt x="393" y="287"/>
                      </a:lnTo>
                      <a:lnTo>
                        <a:pt x="394" y="286"/>
                      </a:lnTo>
                      <a:lnTo>
                        <a:pt x="395" y="285"/>
                      </a:lnTo>
                      <a:lnTo>
                        <a:pt x="396" y="284"/>
                      </a:lnTo>
                      <a:lnTo>
                        <a:pt x="397" y="284"/>
                      </a:lnTo>
                      <a:lnTo>
                        <a:pt x="398" y="284"/>
                      </a:lnTo>
                      <a:lnTo>
                        <a:pt x="399" y="284"/>
                      </a:lnTo>
                      <a:lnTo>
                        <a:pt x="401" y="284"/>
                      </a:lnTo>
                      <a:lnTo>
                        <a:pt x="403" y="284"/>
                      </a:lnTo>
                      <a:lnTo>
                        <a:pt x="406" y="284"/>
                      </a:lnTo>
                      <a:lnTo>
                        <a:pt x="408" y="283"/>
                      </a:lnTo>
                      <a:lnTo>
                        <a:pt x="410" y="283"/>
                      </a:lnTo>
                      <a:lnTo>
                        <a:pt x="412" y="282"/>
                      </a:lnTo>
                      <a:lnTo>
                        <a:pt x="414" y="281"/>
                      </a:lnTo>
                      <a:lnTo>
                        <a:pt x="415" y="279"/>
                      </a:lnTo>
                      <a:lnTo>
                        <a:pt x="417" y="277"/>
                      </a:lnTo>
                      <a:lnTo>
                        <a:pt x="418" y="275"/>
                      </a:lnTo>
                      <a:lnTo>
                        <a:pt x="419" y="272"/>
                      </a:lnTo>
                      <a:lnTo>
                        <a:pt x="420" y="269"/>
                      </a:lnTo>
                      <a:lnTo>
                        <a:pt x="421" y="266"/>
                      </a:lnTo>
                      <a:lnTo>
                        <a:pt x="421" y="262"/>
                      </a:lnTo>
                      <a:lnTo>
                        <a:pt x="422" y="257"/>
                      </a:lnTo>
                      <a:lnTo>
                        <a:pt x="422" y="253"/>
                      </a:lnTo>
                      <a:lnTo>
                        <a:pt x="423" y="248"/>
                      </a:lnTo>
                      <a:lnTo>
                        <a:pt x="423" y="244"/>
                      </a:lnTo>
                      <a:lnTo>
                        <a:pt x="423" y="241"/>
                      </a:lnTo>
                      <a:lnTo>
                        <a:pt x="422" y="237"/>
                      </a:lnTo>
                      <a:lnTo>
                        <a:pt x="422" y="234"/>
                      </a:lnTo>
                      <a:lnTo>
                        <a:pt x="422" y="232"/>
                      </a:lnTo>
                      <a:lnTo>
                        <a:pt x="421" y="229"/>
                      </a:lnTo>
                      <a:lnTo>
                        <a:pt x="420" y="227"/>
                      </a:lnTo>
                      <a:lnTo>
                        <a:pt x="419" y="225"/>
                      </a:lnTo>
                      <a:lnTo>
                        <a:pt x="418" y="223"/>
                      </a:lnTo>
                      <a:lnTo>
                        <a:pt x="417" y="221"/>
                      </a:lnTo>
                      <a:lnTo>
                        <a:pt x="416" y="220"/>
                      </a:lnTo>
                      <a:lnTo>
                        <a:pt x="415" y="219"/>
                      </a:lnTo>
                      <a:lnTo>
                        <a:pt x="413" y="217"/>
                      </a:lnTo>
                      <a:lnTo>
                        <a:pt x="412" y="216"/>
                      </a:lnTo>
                      <a:lnTo>
                        <a:pt x="410" y="215"/>
                      </a:lnTo>
                      <a:lnTo>
                        <a:pt x="409" y="215"/>
                      </a:lnTo>
                      <a:lnTo>
                        <a:pt x="405" y="213"/>
                      </a:lnTo>
                      <a:lnTo>
                        <a:pt x="402" y="212"/>
                      </a:lnTo>
                      <a:lnTo>
                        <a:pt x="398" y="212"/>
                      </a:lnTo>
                      <a:lnTo>
                        <a:pt x="394" y="211"/>
                      </a:lnTo>
                      <a:lnTo>
                        <a:pt x="387" y="211"/>
                      </a:lnTo>
                      <a:lnTo>
                        <a:pt x="379" y="210"/>
                      </a:lnTo>
                      <a:lnTo>
                        <a:pt x="377" y="209"/>
                      </a:lnTo>
                      <a:lnTo>
                        <a:pt x="375" y="209"/>
                      </a:lnTo>
                      <a:lnTo>
                        <a:pt x="373" y="207"/>
                      </a:lnTo>
                      <a:lnTo>
                        <a:pt x="371" y="206"/>
                      </a:lnTo>
                      <a:lnTo>
                        <a:pt x="370" y="205"/>
                      </a:lnTo>
                      <a:lnTo>
                        <a:pt x="369" y="203"/>
                      </a:lnTo>
                      <a:lnTo>
                        <a:pt x="368" y="201"/>
                      </a:lnTo>
                      <a:lnTo>
                        <a:pt x="367" y="200"/>
                      </a:lnTo>
                      <a:lnTo>
                        <a:pt x="366" y="196"/>
                      </a:lnTo>
                      <a:lnTo>
                        <a:pt x="365" y="193"/>
                      </a:lnTo>
                      <a:lnTo>
                        <a:pt x="364" y="191"/>
                      </a:lnTo>
                      <a:lnTo>
                        <a:pt x="364" y="190"/>
                      </a:lnTo>
                      <a:lnTo>
                        <a:pt x="363" y="189"/>
                      </a:lnTo>
                      <a:lnTo>
                        <a:pt x="363" y="188"/>
                      </a:lnTo>
                      <a:lnTo>
                        <a:pt x="359" y="189"/>
                      </a:lnTo>
                      <a:lnTo>
                        <a:pt x="358" y="189"/>
                      </a:lnTo>
                      <a:lnTo>
                        <a:pt x="354" y="189"/>
                      </a:lnTo>
                      <a:lnTo>
                        <a:pt x="353" y="187"/>
                      </a:lnTo>
                      <a:lnTo>
                        <a:pt x="353" y="185"/>
                      </a:lnTo>
                      <a:lnTo>
                        <a:pt x="352" y="182"/>
                      </a:lnTo>
                      <a:lnTo>
                        <a:pt x="352" y="179"/>
                      </a:lnTo>
                      <a:lnTo>
                        <a:pt x="351" y="173"/>
                      </a:lnTo>
                      <a:lnTo>
                        <a:pt x="351" y="168"/>
                      </a:lnTo>
                      <a:lnTo>
                        <a:pt x="348" y="162"/>
                      </a:lnTo>
                      <a:lnTo>
                        <a:pt x="346" y="157"/>
                      </a:lnTo>
                      <a:lnTo>
                        <a:pt x="343" y="152"/>
                      </a:lnTo>
                      <a:lnTo>
                        <a:pt x="341" y="147"/>
                      </a:lnTo>
                      <a:lnTo>
                        <a:pt x="336" y="138"/>
                      </a:lnTo>
                      <a:lnTo>
                        <a:pt x="332" y="130"/>
                      </a:lnTo>
                      <a:lnTo>
                        <a:pt x="330" y="126"/>
                      </a:lnTo>
                      <a:lnTo>
                        <a:pt x="328" y="121"/>
                      </a:lnTo>
                      <a:lnTo>
                        <a:pt x="326" y="117"/>
                      </a:lnTo>
                      <a:lnTo>
                        <a:pt x="324" y="112"/>
                      </a:lnTo>
                      <a:lnTo>
                        <a:pt x="323" y="107"/>
                      </a:lnTo>
                      <a:lnTo>
                        <a:pt x="321" y="101"/>
                      </a:lnTo>
                      <a:lnTo>
                        <a:pt x="320" y="95"/>
                      </a:lnTo>
                      <a:lnTo>
                        <a:pt x="318" y="88"/>
                      </a:lnTo>
                      <a:lnTo>
                        <a:pt x="317" y="76"/>
                      </a:lnTo>
                      <a:lnTo>
                        <a:pt x="314" y="62"/>
                      </a:lnTo>
                      <a:lnTo>
                        <a:pt x="313" y="55"/>
                      </a:lnTo>
                      <a:lnTo>
                        <a:pt x="311" y="48"/>
                      </a:lnTo>
                      <a:lnTo>
                        <a:pt x="309" y="41"/>
                      </a:lnTo>
                      <a:lnTo>
                        <a:pt x="307" y="34"/>
                      </a:lnTo>
                      <a:lnTo>
                        <a:pt x="305" y="28"/>
                      </a:lnTo>
                      <a:lnTo>
                        <a:pt x="302" y="22"/>
                      </a:lnTo>
                      <a:lnTo>
                        <a:pt x="301" y="20"/>
                      </a:lnTo>
                      <a:lnTo>
                        <a:pt x="299" y="17"/>
                      </a:lnTo>
                      <a:lnTo>
                        <a:pt x="298" y="15"/>
                      </a:lnTo>
                      <a:lnTo>
                        <a:pt x="296" y="12"/>
                      </a:lnTo>
                      <a:lnTo>
                        <a:pt x="294" y="10"/>
                      </a:lnTo>
                      <a:lnTo>
                        <a:pt x="293" y="9"/>
                      </a:lnTo>
                      <a:lnTo>
                        <a:pt x="291" y="7"/>
                      </a:lnTo>
                      <a:lnTo>
                        <a:pt x="289" y="6"/>
                      </a:lnTo>
                      <a:lnTo>
                        <a:pt x="287" y="5"/>
                      </a:lnTo>
                      <a:lnTo>
                        <a:pt x="284" y="4"/>
                      </a:lnTo>
                      <a:lnTo>
                        <a:pt x="282" y="3"/>
                      </a:lnTo>
                      <a:lnTo>
                        <a:pt x="280" y="3"/>
                      </a:lnTo>
                      <a:lnTo>
                        <a:pt x="278" y="2"/>
                      </a:lnTo>
                      <a:lnTo>
                        <a:pt x="276" y="1"/>
                      </a:lnTo>
                      <a:lnTo>
                        <a:pt x="274" y="0"/>
                      </a:lnTo>
                      <a:lnTo>
                        <a:pt x="273" y="0"/>
                      </a:lnTo>
                      <a:lnTo>
                        <a:pt x="272" y="1"/>
                      </a:lnTo>
                      <a:lnTo>
                        <a:pt x="272" y="2"/>
                      </a:lnTo>
                      <a:lnTo>
                        <a:pt x="272" y="3"/>
                      </a:lnTo>
                      <a:lnTo>
                        <a:pt x="272" y="5"/>
                      </a:lnTo>
                      <a:lnTo>
                        <a:pt x="273" y="7"/>
                      </a:lnTo>
                      <a:lnTo>
                        <a:pt x="273" y="9"/>
                      </a:lnTo>
                      <a:lnTo>
                        <a:pt x="274" y="10"/>
                      </a:lnTo>
                      <a:lnTo>
                        <a:pt x="274" y="11"/>
                      </a:lnTo>
                      <a:lnTo>
                        <a:pt x="274" y="12"/>
                      </a:lnTo>
                      <a:lnTo>
                        <a:pt x="274" y="13"/>
                      </a:lnTo>
                      <a:lnTo>
                        <a:pt x="273" y="14"/>
                      </a:lnTo>
                      <a:lnTo>
                        <a:pt x="273" y="15"/>
                      </a:lnTo>
                      <a:lnTo>
                        <a:pt x="273" y="16"/>
                      </a:lnTo>
                      <a:lnTo>
                        <a:pt x="272" y="17"/>
                      </a:lnTo>
                      <a:lnTo>
                        <a:pt x="272" y="18"/>
                      </a:lnTo>
                      <a:lnTo>
                        <a:pt x="273" y="19"/>
                      </a:lnTo>
                      <a:lnTo>
                        <a:pt x="273" y="20"/>
                      </a:lnTo>
                      <a:lnTo>
                        <a:pt x="273" y="21"/>
                      </a:lnTo>
                      <a:lnTo>
                        <a:pt x="274" y="23"/>
                      </a:lnTo>
                      <a:lnTo>
                        <a:pt x="275" y="25"/>
                      </a:lnTo>
                      <a:lnTo>
                        <a:pt x="274" y="25"/>
                      </a:lnTo>
                      <a:lnTo>
                        <a:pt x="272" y="25"/>
                      </a:lnTo>
                      <a:lnTo>
                        <a:pt x="271" y="25"/>
                      </a:lnTo>
                      <a:lnTo>
                        <a:pt x="270" y="25"/>
                      </a:lnTo>
                      <a:lnTo>
                        <a:pt x="269" y="24"/>
                      </a:lnTo>
                      <a:lnTo>
                        <a:pt x="268" y="24"/>
                      </a:lnTo>
                      <a:lnTo>
                        <a:pt x="267" y="23"/>
                      </a:lnTo>
                      <a:lnTo>
                        <a:pt x="266" y="22"/>
                      </a:lnTo>
                      <a:lnTo>
                        <a:pt x="266" y="21"/>
                      </a:lnTo>
                      <a:lnTo>
                        <a:pt x="265" y="20"/>
                      </a:lnTo>
                      <a:lnTo>
                        <a:pt x="264" y="21"/>
                      </a:lnTo>
                      <a:lnTo>
                        <a:pt x="264" y="23"/>
                      </a:lnTo>
                      <a:lnTo>
                        <a:pt x="263" y="25"/>
                      </a:lnTo>
                      <a:lnTo>
                        <a:pt x="263" y="26"/>
                      </a:lnTo>
                      <a:lnTo>
                        <a:pt x="263" y="29"/>
                      </a:lnTo>
                      <a:lnTo>
                        <a:pt x="262" y="33"/>
                      </a:lnTo>
                      <a:lnTo>
                        <a:pt x="262" y="35"/>
                      </a:lnTo>
                      <a:lnTo>
                        <a:pt x="261" y="38"/>
                      </a:lnTo>
                      <a:lnTo>
                        <a:pt x="260" y="39"/>
                      </a:lnTo>
                      <a:lnTo>
                        <a:pt x="259" y="40"/>
                      </a:lnTo>
                      <a:lnTo>
                        <a:pt x="258" y="40"/>
                      </a:lnTo>
                      <a:lnTo>
                        <a:pt x="256" y="41"/>
                      </a:lnTo>
                      <a:lnTo>
                        <a:pt x="254" y="41"/>
                      </a:lnTo>
                      <a:lnTo>
                        <a:pt x="252" y="43"/>
                      </a:lnTo>
                      <a:lnTo>
                        <a:pt x="250" y="44"/>
                      </a:lnTo>
                      <a:lnTo>
                        <a:pt x="248" y="45"/>
                      </a:lnTo>
                      <a:lnTo>
                        <a:pt x="247" y="46"/>
                      </a:lnTo>
                      <a:lnTo>
                        <a:pt x="245" y="48"/>
                      </a:lnTo>
                      <a:lnTo>
                        <a:pt x="243" y="50"/>
                      </a:lnTo>
                      <a:lnTo>
                        <a:pt x="240" y="54"/>
                      </a:lnTo>
                      <a:lnTo>
                        <a:pt x="238" y="58"/>
                      </a:lnTo>
                      <a:lnTo>
                        <a:pt x="235" y="63"/>
                      </a:lnTo>
                      <a:lnTo>
                        <a:pt x="232" y="68"/>
                      </a:lnTo>
                      <a:lnTo>
                        <a:pt x="227" y="78"/>
                      </a:lnTo>
                      <a:lnTo>
                        <a:pt x="223" y="86"/>
                      </a:lnTo>
                      <a:lnTo>
                        <a:pt x="222" y="90"/>
                      </a:lnTo>
                      <a:lnTo>
                        <a:pt x="220" y="92"/>
                      </a:lnTo>
                      <a:lnTo>
                        <a:pt x="219" y="94"/>
                      </a:lnTo>
                      <a:lnTo>
                        <a:pt x="219" y="95"/>
                      </a:lnTo>
                      <a:lnTo>
                        <a:pt x="218" y="96"/>
                      </a:lnTo>
                      <a:lnTo>
                        <a:pt x="216" y="97"/>
                      </a:lnTo>
                      <a:lnTo>
                        <a:pt x="215" y="98"/>
                      </a:lnTo>
                      <a:lnTo>
                        <a:pt x="213" y="99"/>
                      </a:lnTo>
                      <a:lnTo>
                        <a:pt x="212" y="100"/>
                      </a:lnTo>
                      <a:lnTo>
                        <a:pt x="210" y="102"/>
                      </a:lnTo>
                      <a:lnTo>
                        <a:pt x="209" y="104"/>
                      </a:lnTo>
                      <a:lnTo>
                        <a:pt x="208" y="106"/>
                      </a:lnTo>
                      <a:lnTo>
                        <a:pt x="207" y="109"/>
                      </a:lnTo>
                      <a:lnTo>
                        <a:pt x="206" y="111"/>
                      </a:lnTo>
                      <a:lnTo>
                        <a:pt x="206" y="113"/>
                      </a:lnTo>
                      <a:lnTo>
                        <a:pt x="205" y="118"/>
                      </a:lnTo>
                      <a:lnTo>
                        <a:pt x="204" y="122"/>
                      </a:lnTo>
                      <a:lnTo>
                        <a:pt x="204" y="124"/>
                      </a:lnTo>
                      <a:lnTo>
                        <a:pt x="203" y="125"/>
                      </a:lnTo>
                      <a:lnTo>
                        <a:pt x="202" y="127"/>
                      </a:lnTo>
                      <a:lnTo>
                        <a:pt x="200" y="128"/>
                      </a:lnTo>
                      <a:lnTo>
                        <a:pt x="198" y="130"/>
                      </a:lnTo>
                      <a:lnTo>
                        <a:pt x="197" y="131"/>
                      </a:lnTo>
                      <a:lnTo>
                        <a:pt x="196" y="133"/>
                      </a:lnTo>
                      <a:lnTo>
                        <a:pt x="194" y="135"/>
                      </a:lnTo>
                      <a:lnTo>
                        <a:pt x="193" y="137"/>
                      </a:lnTo>
                      <a:lnTo>
                        <a:pt x="193" y="139"/>
                      </a:lnTo>
                      <a:lnTo>
                        <a:pt x="192" y="141"/>
                      </a:lnTo>
                      <a:lnTo>
                        <a:pt x="191" y="143"/>
                      </a:lnTo>
                      <a:lnTo>
                        <a:pt x="190" y="148"/>
                      </a:lnTo>
                      <a:lnTo>
                        <a:pt x="188" y="153"/>
                      </a:lnTo>
                      <a:lnTo>
                        <a:pt x="188" y="155"/>
                      </a:lnTo>
                      <a:lnTo>
                        <a:pt x="187" y="157"/>
                      </a:lnTo>
                      <a:lnTo>
                        <a:pt x="185" y="159"/>
                      </a:lnTo>
                      <a:lnTo>
                        <a:pt x="184" y="162"/>
                      </a:lnTo>
                      <a:lnTo>
                        <a:pt x="180" y="167"/>
                      </a:lnTo>
                      <a:lnTo>
                        <a:pt x="176" y="172"/>
                      </a:lnTo>
                      <a:lnTo>
                        <a:pt x="174" y="174"/>
                      </a:lnTo>
                      <a:lnTo>
                        <a:pt x="172" y="176"/>
                      </a:lnTo>
                      <a:lnTo>
                        <a:pt x="170" y="178"/>
                      </a:lnTo>
                      <a:lnTo>
                        <a:pt x="168" y="180"/>
                      </a:lnTo>
                      <a:lnTo>
                        <a:pt x="165" y="182"/>
                      </a:lnTo>
                      <a:lnTo>
                        <a:pt x="163" y="183"/>
                      </a:lnTo>
                      <a:lnTo>
                        <a:pt x="161" y="184"/>
                      </a:lnTo>
                      <a:lnTo>
                        <a:pt x="159" y="186"/>
                      </a:lnTo>
                      <a:lnTo>
                        <a:pt x="156" y="186"/>
                      </a:lnTo>
                      <a:lnTo>
                        <a:pt x="154" y="187"/>
                      </a:lnTo>
                      <a:lnTo>
                        <a:pt x="152" y="188"/>
                      </a:lnTo>
                      <a:lnTo>
                        <a:pt x="150" y="188"/>
                      </a:lnTo>
                      <a:lnTo>
                        <a:pt x="144" y="188"/>
                      </a:lnTo>
                      <a:lnTo>
                        <a:pt x="139" y="188"/>
                      </a:lnTo>
                      <a:lnTo>
                        <a:pt x="136" y="187"/>
                      </a:lnTo>
                      <a:lnTo>
                        <a:pt x="135" y="187"/>
                      </a:lnTo>
                      <a:lnTo>
                        <a:pt x="133" y="187"/>
                      </a:lnTo>
                      <a:lnTo>
                        <a:pt x="132" y="186"/>
                      </a:lnTo>
                      <a:lnTo>
                        <a:pt x="126" y="177"/>
                      </a:lnTo>
                      <a:lnTo>
                        <a:pt x="124" y="177"/>
                      </a:lnTo>
                      <a:lnTo>
                        <a:pt x="122" y="177"/>
                      </a:lnTo>
                      <a:lnTo>
                        <a:pt x="121" y="177"/>
                      </a:lnTo>
                      <a:lnTo>
                        <a:pt x="119" y="177"/>
                      </a:lnTo>
                      <a:lnTo>
                        <a:pt x="118" y="178"/>
                      </a:lnTo>
                      <a:lnTo>
                        <a:pt x="116" y="178"/>
                      </a:lnTo>
                      <a:lnTo>
                        <a:pt x="115" y="179"/>
                      </a:lnTo>
                      <a:lnTo>
                        <a:pt x="114" y="179"/>
                      </a:lnTo>
                      <a:lnTo>
                        <a:pt x="111" y="181"/>
                      </a:lnTo>
                      <a:lnTo>
                        <a:pt x="109" y="183"/>
                      </a:lnTo>
                      <a:lnTo>
                        <a:pt x="108" y="183"/>
                      </a:lnTo>
                      <a:lnTo>
                        <a:pt x="106" y="184"/>
                      </a:lnTo>
                      <a:lnTo>
                        <a:pt x="105" y="184"/>
                      </a:lnTo>
                      <a:lnTo>
                        <a:pt x="103" y="184"/>
                      </a:lnTo>
                      <a:lnTo>
                        <a:pt x="102" y="184"/>
                      </a:lnTo>
                      <a:lnTo>
                        <a:pt x="100" y="184"/>
                      </a:lnTo>
                      <a:lnTo>
                        <a:pt x="99" y="183"/>
                      </a:lnTo>
                      <a:lnTo>
                        <a:pt x="98" y="183"/>
                      </a:lnTo>
                      <a:lnTo>
                        <a:pt x="95" y="182"/>
                      </a:lnTo>
                      <a:lnTo>
                        <a:pt x="93" y="181"/>
                      </a:lnTo>
                      <a:lnTo>
                        <a:pt x="91" y="179"/>
                      </a:lnTo>
                      <a:lnTo>
                        <a:pt x="89" y="178"/>
                      </a:lnTo>
                      <a:lnTo>
                        <a:pt x="88" y="177"/>
                      </a:lnTo>
                      <a:lnTo>
                        <a:pt x="86" y="177"/>
                      </a:lnTo>
                      <a:lnTo>
                        <a:pt x="85" y="177"/>
                      </a:lnTo>
                      <a:lnTo>
                        <a:pt x="84" y="177"/>
                      </a:lnTo>
                      <a:lnTo>
                        <a:pt x="81" y="177"/>
                      </a:lnTo>
                      <a:lnTo>
                        <a:pt x="78" y="178"/>
                      </a:lnTo>
                      <a:lnTo>
                        <a:pt x="77" y="179"/>
                      </a:lnTo>
                      <a:lnTo>
                        <a:pt x="75" y="180"/>
                      </a:lnTo>
                      <a:lnTo>
                        <a:pt x="72" y="183"/>
                      </a:lnTo>
                      <a:lnTo>
                        <a:pt x="69" y="186"/>
                      </a:lnTo>
                      <a:lnTo>
                        <a:pt x="68" y="187"/>
                      </a:lnTo>
                      <a:lnTo>
                        <a:pt x="66" y="188"/>
                      </a:lnTo>
                      <a:lnTo>
                        <a:pt x="64" y="190"/>
                      </a:lnTo>
                      <a:lnTo>
                        <a:pt x="61" y="191"/>
                      </a:lnTo>
                      <a:lnTo>
                        <a:pt x="60" y="191"/>
                      </a:lnTo>
                      <a:lnTo>
                        <a:pt x="59" y="192"/>
                      </a:lnTo>
                      <a:lnTo>
                        <a:pt x="57" y="192"/>
                      </a:lnTo>
                      <a:lnTo>
                        <a:pt x="55" y="192"/>
                      </a:lnTo>
                      <a:lnTo>
                        <a:pt x="53" y="192"/>
                      </a:lnTo>
                      <a:lnTo>
                        <a:pt x="51" y="192"/>
                      </a:lnTo>
                      <a:lnTo>
                        <a:pt x="49" y="192"/>
                      </a:lnTo>
                      <a:lnTo>
                        <a:pt x="46" y="192"/>
                      </a:lnTo>
                      <a:lnTo>
                        <a:pt x="43" y="192"/>
                      </a:lnTo>
                      <a:lnTo>
                        <a:pt x="39" y="191"/>
                      </a:lnTo>
                      <a:lnTo>
                        <a:pt x="36" y="190"/>
                      </a:lnTo>
                      <a:lnTo>
                        <a:pt x="34" y="189"/>
                      </a:lnTo>
                      <a:lnTo>
                        <a:pt x="29" y="186"/>
                      </a:lnTo>
                      <a:lnTo>
                        <a:pt x="24" y="183"/>
                      </a:lnTo>
                      <a:lnTo>
                        <a:pt x="21" y="181"/>
                      </a:lnTo>
                      <a:lnTo>
                        <a:pt x="19" y="180"/>
                      </a:lnTo>
                      <a:lnTo>
                        <a:pt x="16" y="179"/>
                      </a:lnTo>
                      <a:lnTo>
                        <a:pt x="14" y="177"/>
                      </a:lnTo>
                      <a:lnTo>
                        <a:pt x="11" y="177"/>
                      </a:lnTo>
                      <a:lnTo>
                        <a:pt x="8" y="176"/>
                      </a:lnTo>
                      <a:lnTo>
                        <a:pt x="6" y="176"/>
                      </a:lnTo>
                      <a:lnTo>
                        <a:pt x="4" y="176"/>
                      </a:lnTo>
                      <a:lnTo>
                        <a:pt x="2" y="176"/>
                      </a:lnTo>
                      <a:lnTo>
                        <a:pt x="1" y="177"/>
                      </a:lnTo>
                      <a:lnTo>
                        <a:pt x="0" y="212"/>
                      </a:lnTo>
                      <a:lnTo>
                        <a:pt x="2" y="213"/>
                      </a:lnTo>
                      <a:lnTo>
                        <a:pt x="5" y="214"/>
                      </a:lnTo>
                      <a:lnTo>
                        <a:pt x="7" y="214"/>
                      </a:lnTo>
                      <a:lnTo>
                        <a:pt x="9" y="214"/>
                      </a:lnTo>
                      <a:lnTo>
                        <a:pt x="11" y="214"/>
                      </a:lnTo>
                      <a:lnTo>
                        <a:pt x="13" y="214"/>
                      </a:lnTo>
                      <a:lnTo>
                        <a:pt x="15" y="213"/>
                      </a:lnTo>
                      <a:lnTo>
                        <a:pt x="17" y="213"/>
                      </a:lnTo>
                      <a:lnTo>
                        <a:pt x="21" y="212"/>
                      </a:lnTo>
                      <a:lnTo>
                        <a:pt x="26" y="212"/>
                      </a:lnTo>
                      <a:lnTo>
                        <a:pt x="28" y="212"/>
                      </a:lnTo>
                      <a:lnTo>
                        <a:pt x="30" y="212"/>
                      </a:lnTo>
                      <a:lnTo>
                        <a:pt x="33" y="212"/>
                      </a:lnTo>
                      <a:lnTo>
                        <a:pt x="35" y="212"/>
                      </a:lnTo>
                      <a:lnTo>
                        <a:pt x="38" y="213"/>
                      </a:lnTo>
                      <a:lnTo>
                        <a:pt x="40" y="214"/>
                      </a:lnTo>
                      <a:lnTo>
                        <a:pt x="42" y="215"/>
                      </a:lnTo>
                      <a:lnTo>
                        <a:pt x="44" y="217"/>
                      </a:lnTo>
                      <a:lnTo>
                        <a:pt x="48" y="220"/>
                      </a:lnTo>
                      <a:lnTo>
                        <a:pt x="51" y="223"/>
                      </a:lnTo>
                      <a:lnTo>
                        <a:pt x="54" y="227"/>
                      </a:lnTo>
                      <a:lnTo>
                        <a:pt x="57" y="229"/>
                      </a:lnTo>
                      <a:lnTo>
                        <a:pt x="59" y="230"/>
                      </a:lnTo>
                      <a:lnTo>
                        <a:pt x="60" y="231"/>
                      </a:lnTo>
                      <a:lnTo>
                        <a:pt x="61" y="232"/>
                      </a:lnTo>
                      <a:lnTo>
                        <a:pt x="63" y="232"/>
                      </a:lnTo>
                      <a:lnTo>
                        <a:pt x="64" y="232"/>
                      </a:lnTo>
                      <a:lnTo>
                        <a:pt x="66" y="232"/>
                      </a:lnTo>
                      <a:lnTo>
                        <a:pt x="67" y="233"/>
                      </a:lnTo>
                      <a:lnTo>
                        <a:pt x="68" y="234"/>
                      </a:lnTo>
                      <a:lnTo>
                        <a:pt x="70" y="236"/>
                      </a:lnTo>
                      <a:lnTo>
                        <a:pt x="73" y="238"/>
                      </a:lnTo>
                      <a:lnTo>
                        <a:pt x="74" y="240"/>
                      </a:lnTo>
                      <a:lnTo>
                        <a:pt x="76" y="242"/>
                      </a:lnTo>
                      <a:lnTo>
                        <a:pt x="77" y="243"/>
                      </a:lnTo>
                      <a:lnTo>
                        <a:pt x="78" y="244"/>
                      </a:lnTo>
                      <a:lnTo>
                        <a:pt x="79" y="244"/>
                      </a:lnTo>
                      <a:lnTo>
                        <a:pt x="80" y="244"/>
                      </a:lnTo>
                      <a:lnTo>
                        <a:pt x="84" y="244"/>
                      </a:lnTo>
                      <a:lnTo>
                        <a:pt x="86" y="244"/>
                      </a:lnTo>
                      <a:lnTo>
                        <a:pt x="88" y="244"/>
                      </a:lnTo>
                      <a:lnTo>
                        <a:pt x="92" y="244"/>
                      </a:lnTo>
                      <a:lnTo>
                        <a:pt x="94" y="244"/>
                      </a:lnTo>
                      <a:lnTo>
                        <a:pt x="96" y="244"/>
                      </a:lnTo>
                      <a:lnTo>
                        <a:pt x="97" y="244"/>
                      </a:lnTo>
                      <a:lnTo>
                        <a:pt x="99" y="244"/>
                      </a:lnTo>
                      <a:lnTo>
                        <a:pt x="100" y="245"/>
                      </a:lnTo>
                      <a:lnTo>
                        <a:pt x="102" y="245"/>
                      </a:lnTo>
                      <a:lnTo>
                        <a:pt x="103" y="246"/>
                      </a:lnTo>
                      <a:lnTo>
                        <a:pt x="104" y="247"/>
                      </a:lnTo>
                      <a:lnTo>
                        <a:pt x="105" y="247"/>
                      </a:lnTo>
                      <a:lnTo>
                        <a:pt x="106" y="248"/>
                      </a:lnTo>
                      <a:lnTo>
                        <a:pt x="107" y="249"/>
                      </a:lnTo>
                      <a:lnTo>
                        <a:pt x="107" y="250"/>
                      </a:lnTo>
                      <a:lnTo>
                        <a:pt x="109" y="252"/>
                      </a:lnTo>
                      <a:lnTo>
                        <a:pt x="110" y="255"/>
                      </a:lnTo>
                      <a:lnTo>
                        <a:pt x="112" y="261"/>
                      </a:lnTo>
                      <a:lnTo>
                        <a:pt x="113" y="267"/>
                      </a:lnTo>
                      <a:lnTo>
                        <a:pt x="114" y="271"/>
                      </a:lnTo>
                      <a:lnTo>
                        <a:pt x="115" y="275"/>
                      </a:lnTo>
                      <a:lnTo>
                        <a:pt x="116" y="278"/>
                      </a:lnTo>
                      <a:lnTo>
                        <a:pt x="118" y="282"/>
                      </a:lnTo>
                      <a:lnTo>
                        <a:pt x="118" y="283"/>
                      </a:lnTo>
                      <a:lnTo>
                        <a:pt x="119" y="284"/>
                      </a:lnTo>
                      <a:lnTo>
                        <a:pt x="119" y="285"/>
                      </a:lnTo>
                      <a:lnTo>
                        <a:pt x="120" y="286"/>
                      </a:lnTo>
                      <a:lnTo>
                        <a:pt x="121" y="287"/>
                      </a:lnTo>
                      <a:lnTo>
                        <a:pt x="123" y="288"/>
                      </a:lnTo>
                      <a:lnTo>
                        <a:pt x="125" y="288"/>
                      </a:lnTo>
                      <a:lnTo>
                        <a:pt x="127" y="289"/>
                      </a:lnTo>
                      <a:lnTo>
                        <a:pt x="129" y="289"/>
                      </a:lnTo>
                      <a:lnTo>
                        <a:pt x="131" y="290"/>
                      </a:lnTo>
                      <a:lnTo>
                        <a:pt x="135" y="290"/>
                      </a:lnTo>
                      <a:lnTo>
                        <a:pt x="139" y="291"/>
                      </a:lnTo>
                      <a:lnTo>
                        <a:pt x="141" y="292"/>
                      </a:lnTo>
                      <a:lnTo>
                        <a:pt x="142" y="292"/>
                      </a:lnTo>
                      <a:lnTo>
                        <a:pt x="143" y="293"/>
                      </a:lnTo>
                      <a:lnTo>
                        <a:pt x="144" y="294"/>
                      </a:lnTo>
                      <a:lnTo>
                        <a:pt x="145" y="297"/>
                      </a:lnTo>
                      <a:lnTo>
                        <a:pt x="146" y="300"/>
                      </a:lnTo>
                      <a:lnTo>
                        <a:pt x="148" y="304"/>
                      </a:lnTo>
                      <a:lnTo>
                        <a:pt x="148" y="307"/>
                      </a:lnTo>
                      <a:lnTo>
                        <a:pt x="149" y="311"/>
                      </a:lnTo>
                      <a:lnTo>
                        <a:pt x="149" y="315"/>
                      </a:lnTo>
                      <a:lnTo>
                        <a:pt x="150" y="319"/>
                      </a:lnTo>
                      <a:lnTo>
                        <a:pt x="150" y="324"/>
                      </a:lnTo>
                      <a:lnTo>
                        <a:pt x="150" y="332"/>
                      </a:lnTo>
                      <a:lnTo>
                        <a:pt x="151" y="339"/>
                      </a:lnTo>
                      <a:lnTo>
                        <a:pt x="151" y="346"/>
                      </a:lnTo>
                      <a:lnTo>
                        <a:pt x="151" y="351"/>
                      </a:lnTo>
                      <a:lnTo>
                        <a:pt x="151" y="353"/>
                      </a:lnTo>
                      <a:lnTo>
                        <a:pt x="151" y="354"/>
                      </a:lnTo>
                      <a:lnTo>
                        <a:pt x="151" y="355"/>
                      </a:lnTo>
                      <a:lnTo>
                        <a:pt x="152" y="356"/>
                      </a:lnTo>
                      <a:lnTo>
                        <a:pt x="153" y="359"/>
                      </a:lnTo>
                      <a:lnTo>
                        <a:pt x="155" y="361"/>
                      </a:lnTo>
                      <a:lnTo>
                        <a:pt x="156" y="363"/>
                      </a:lnTo>
                      <a:lnTo>
                        <a:pt x="158" y="366"/>
                      </a:lnTo>
                      <a:lnTo>
                        <a:pt x="158" y="367"/>
                      </a:lnTo>
                      <a:lnTo>
                        <a:pt x="159" y="368"/>
                      </a:lnTo>
                      <a:lnTo>
                        <a:pt x="159" y="370"/>
                      </a:lnTo>
                      <a:lnTo>
                        <a:pt x="159" y="371"/>
                      </a:lnTo>
                      <a:lnTo>
                        <a:pt x="162" y="371"/>
                      </a:lnTo>
                      <a:lnTo>
                        <a:pt x="165" y="372"/>
                      </a:lnTo>
                      <a:lnTo>
                        <a:pt x="168" y="372"/>
                      </a:lnTo>
                      <a:lnTo>
                        <a:pt x="171" y="373"/>
                      </a:lnTo>
                      <a:lnTo>
                        <a:pt x="173" y="375"/>
                      </a:lnTo>
                      <a:lnTo>
                        <a:pt x="176" y="376"/>
                      </a:lnTo>
                      <a:lnTo>
                        <a:pt x="179" y="377"/>
                      </a:lnTo>
                      <a:lnTo>
                        <a:pt x="181" y="379"/>
                      </a:lnTo>
                      <a:lnTo>
                        <a:pt x="183" y="381"/>
                      </a:lnTo>
                      <a:lnTo>
                        <a:pt x="185" y="383"/>
                      </a:lnTo>
                      <a:lnTo>
                        <a:pt x="187" y="385"/>
                      </a:lnTo>
                      <a:lnTo>
                        <a:pt x="189" y="387"/>
                      </a:lnTo>
                      <a:lnTo>
                        <a:pt x="190" y="390"/>
                      </a:lnTo>
                      <a:lnTo>
                        <a:pt x="191" y="392"/>
                      </a:lnTo>
                      <a:lnTo>
                        <a:pt x="192" y="395"/>
                      </a:lnTo>
                      <a:lnTo>
                        <a:pt x="192" y="397"/>
                      </a:lnTo>
                      <a:lnTo>
                        <a:pt x="192" y="398"/>
                      </a:lnTo>
                      <a:lnTo>
                        <a:pt x="192" y="400"/>
                      </a:lnTo>
                      <a:lnTo>
                        <a:pt x="192" y="402"/>
                      </a:lnTo>
                      <a:lnTo>
                        <a:pt x="192" y="403"/>
                      </a:lnTo>
                      <a:lnTo>
                        <a:pt x="192" y="405"/>
                      </a:lnTo>
                      <a:lnTo>
                        <a:pt x="193" y="406"/>
                      </a:lnTo>
                      <a:lnTo>
                        <a:pt x="193" y="408"/>
                      </a:lnTo>
                      <a:lnTo>
                        <a:pt x="193" y="410"/>
                      </a:lnTo>
                      <a:lnTo>
                        <a:pt x="195" y="413"/>
                      </a:lnTo>
                      <a:lnTo>
                        <a:pt x="196" y="417"/>
                      </a:lnTo>
                      <a:lnTo>
                        <a:pt x="198" y="420"/>
                      </a:lnTo>
                      <a:lnTo>
                        <a:pt x="201" y="424"/>
                      </a:lnTo>
                      <a:lnTo>
                        <a:pt x="204" y="428"/>
                      </a:lnTo>
                      <a:lnTo>
                        <a:pt x="206" y="432"/>
                      </a:lnTo>
                      <a:lnTo>
                        <a:pt x="210" y="435"/>
                      </a:lnTo>
                      <a:lnTo>
                        <a:pt x="213" y="439"/>
                      </a:lnTo>
                      <a:lnTo>
                        <a:pt x="217" y="442"/>
                      </a:lnTo>
                      <a:lnTo>
                        <a:pt x="220" y="445"/>
                      </a:lnTo>
                      <a:lnTo>
                        <a:pt x="224" y="448"/>
                      </a:lnTo>
                      <a:lnTo>
                        <a:pt x="228" y="451"/>
                      </a:lnTo>
                      <a:lnTo>
                        <a:pt x="231" y="453"/>
                      </a:lnTo>
                      <a:lnTo>
                        <a:pt x="235" y="454"/>
                      </a:lnTo>
                      <a:lnTo>
                        <a:pt x="274" y="453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Freeform 63"/>
                <p:cNvSpPr>
                  <a:spLocks/>
                </p:cNvSpPr>
                <p:nvPr/>
              </p:nvSpPr>
              <p:spPr bwMode="auto">
                <a:xfrm>
                  <a:off x="4817423" y="3560487"/>
                  <a:ext cx="362025" cy="676144"/>
                </a:xfrm>
                <a:custGeom>
                  <a:avLst/>
                  <a:gdLst>
                    <a:gd name="T0" fmla="*/ 2147483647 w 424"/>
                    <a:gd name="T1" fmla="*/ 2147483647 h 749"/>
                    <a:gd name="T2" fmla="*/ 2147483647 w 424"/>
                    <a:gd name="T3" fmla="*/ 2147483647 h 749"/>
                    <a:gd name="T4" fmla="*/ 2147483647 w 424"/>
                    <a:gd name="T5" fmla="*/ 2147483647 h 749"/>
                    <a:gd name="T6" fmla="*/ 2147483647 w 424"/>
                    <a:gd name="T7" fmla="*/ 2147483647 h 749"/>
                    <a:gd name="T8" fmla="*/ 2147483647 w 424"/>
                    <a:gd name="T9" fmla="*/ 2147483647 h 749"/>
                    <a:gd name="T10" fmla="*/ 2147483647 w 424"/>
                    <a:gd name="T11" fmla="*/ 2147483647 h 749"/>
                    <a:gd name="T12" fmla="*/ 2147483647 w 424"/>
                    <a:gd name="T13" fmla="*/ 2147483647 h 749"/>
                    <a:gd name="T14" fmla="*/ 2147483647 w 424"/>
                    <a:gd name="T15" fmla="*/ 2147483647 h 749"/>
                    <a:gd name="T16" fmla="*/ 2147483647 w 424"/>
                    <a:gd name="T17" fmla="*/ 2147483647 h 749"/>
                    <a:gd name="T18" fmla="*/ 2147483647 w 424"/>
                    <a:gd name="T19" fmla="*/ 2147483647 h 749"/>
                    <a:gd name="T20" fmla="*/ 2147483647 w 424"/>
                    <a:gd name="T21" fmla="*/ 2147483647 h 749"/>
                    <a:gd name="T22" fmla="*/ 2147483647 w 424"/>
                    <a:gd name="T23" fmla="*/ 2147483647 h 749"/>
                    <a:gd name="T24" fmla="*/ 2147483647 w 424"/>
                    <a:gd name="T25" fmla="*/ 2147483647 h 749"/>
                    <a:gd name="T26" fmla="*/ 2147483647 w 424"/>
                    <a:gd name="T27" fmla="*/ 2147483647 h 749"/>
                    <a:gd name="T28" fmla="*/ 2147483647 w 424"/>
                    <a:gd name="T29" fmla="*/ 2147483647 h 749"/>
                    <a:gd name="T30" fmla="*/ 2147483647 w 424"/>
                    <a:gd name="T31" fmla="*/ 2147483647 h 749"/>
                    <a:gd name="T32" fmla="*/ 2147483647 w 424"/>
                    <a:gd name="T33" fmla="*/ 2147483647 h 749"/>
                    <a:gd name="T34" fmla="*/ 2147483647 w 424"/>
                    <a:gd name="T35" fmla="*/ 2147483647 h 749"/>
                    <a:gd name="T36" fmla="*/ 2147483647 w 424"/>
                    <a:gd name="T37" fmla="*/ 2147483647 h 749"/>
                    <a:gd name="T38" fmla="*/ 2147483647 w 424"/>
                    <a:gd name="T39" fmla="*/ 2147483647 h 749"/>
                    <a:gd name="T40" fmla="*/ 2147483647 w 424"/>
                    <a:gd name="T41" fmla="*/ 2147483647 h 749"/>
                    <a:gd name="T42" fmla="*/ 2147483647 w 424"/>
                    <a:gd name="T43" fmla="*/ 2147483647 h 749"/>
                    <a:gd name="T44" fmla="*/ 2147483647 w 424"/>
                    <a:gd name="T45" fmla="*/ 2147483647 h 749"/>
                    <a:gd name="T46" fmla="*/ 2147483647 w 424"/>
                    <a:gd name="T47" fmla="*/ 2147483647 h 749"/>
                    <a:gd name="T48" fmla="*/ 2147483647 w 424"/>
                    <a:gd name="T49" fmla="*/ 2147483647 h 749"/>
                    <a:gd name="T50" fmla="*/ 2147483647 w 424"/>
                    <a:gd name="T51" fmla="*/ 2147483647 h 749"/>
                    <a:gd name="T52" fmla="*/ 2147483647 w 424"/>
                    <a:gd name="T53" fmla="*/ 2147483647 h 749"/>
                    <a:gd name="T54" fmla="*/ 2147483647 w 424"/>
                    <a:gd name="T55" fmla="*/ 2147483647 h 749"/>
                    <a:gd name="T56" fmla="*/ 2147483647 w 424"/>
                    <a:gd name="T57" fmla="*/ 2147483647 h 749"/>
                    <a:gd name="T58" fmla="*/ 2147483647 w 424"/>
                    <a:gd name="T59" fmla="*/ 2147483647 h 749"/>
                    <a:gd name="T60" fmla="*/ 2147483647 w 424"/>
                    <a:gd name="T61" fmla="*/ 2147483647 h 749"/>
                    <a:gd name="T62" fmla="*/ 2147483647 w 424"/>
                    <a:gd name="T63" fmla="*/ 2147483647 h 749"/>
                    <a:gd name="T64" fmla="*/ 2147483647 w 424"/>
                    <a:gd name="T65" fmla="*/ 2147483647 h 749"/>
                    <a:gd name="T66" fmla="*/ 2147483647 w 424"/>
                    <a:gd name="T67" fmla="*/ 2147483647 h 749"/>
                    <a:gd name="T68" fmla="*/ 2147483647 w 424"/>
                    <a:gd name="T69" fmla="*/ 2147483647 h 749"/>
                    <a:gd name="T70" fmla="*/ 2147483647 w 424"/>
                    <a:gd name="T71" fmla="*/ 2147483647 h 749"/>
                    <a:gd name="T72" fmla="*/ 2147483647 w 424"/>
                    <a:gd name="T73" fmla="*/ 2147483647 h 749"/>
                    <a:gd name="T74" fmla="*/ 2147483647 w 424"/>
                    <a:gd name="T75" fmla="*/ 2147483647 h 749"/>
                    <a:gd name="T76" fmla="*/ 2147483647 w 424"/>
                    <a:gd name="T77" fmla="*/ 2147483647 h 749"/>
                    <a:gd name="T78" fmla="*/ 2147483647 w 424"/>
                    <a:gd name="T79" fmla="*/ 2147483647 h 749"/>
                    <a:gd name="T80" fmla="*/ 2147483647 w 424"/>
                    <a:gd name="T81" fmla="*/ 2147483647 h 749"/>
                    <a:gd name="T82" fmla="*/ 2147483647 w 424"/>
                    <a:gd name="T83" fmla="*/ 2147483647 h 749"/>
                    <a:gd name="T84" fmla="*/ 2147483647 w 424"/>
                    <a:gd name="T85" fmla="*/ 2147483647 h 749"/>
                    <a:gd name="T86" fmla="*/ 2147483647 w 424"/>
                    <a:gd name="T87" fmla="*/ 2147483647 h 749"/>
                    <a:gd name="T88" fmla="*/ 2147483647 w 424"/>
                    <a:gd name="T89" fmla="*/ 2147483647 h 749"/>
                    <a:gd name="T90" fmla="*/ 2147483647 w 424"/>
                    <a:gd name="T91" fmla="*/ 2147483647 h 749"/>
                    <a:gd name="T92" fmla="*/ 2147483647 w 424"/>
                    <a:gd name="T93" fmla="*/ 2147483647 h 749"/>
                    <a:gd name="T94" fmla="*/ 2147483647 w 424"/>
                    <a:gd name="T95" fmla="*/ 2147483647 h 749"/>
                    <a:gd name="T96" fmla="*/ 2147483647 w 424"/>
                    <a:gd name="T97" fmla="*/ 2147483647 h 749"/>
                    <a:gd name="T98" fmla="*/ 2147483647 w 424"/>
                    <a:gd name="T99" fmla="*/ 2147483647 h 749"/>
                    <a:gd name="T100" fmla="*/ 2147483647 w 424"/>
                    <a:gd name="T101" fmla="*/ 2147483647 h 749"/>
                    <a:gd name="T102" fmla="*/ 2147483647 w 424"/>
                    <a:gd name="T103" fmla="*/ 2147483647 h 749"/>
                    <a:gd name="T104" fmla="*/ 2147483647 w 424"/>
                    <a:gd name="T105" fmla="*/ 2147483647 h 749"/>
                    <a:gd name="T106" fmla="*/ 2147483647 w 424"/>
                    <a:gd name="T107" fmla="*/ 2147483647 h 749"/>
                    <a:gd name="T108" fmla="*/ 2147483647 w 424"/>
                    <a:gd name="T109" fmla="*/ 2147483647 h 749"/>
                    <a:gd name="T110" fmla="*/ 2147483647 w 424"/>
                    <a:gd name="T111" fmla="*/ 2147483647 h 749"/>
                    <a:gd name="T112" fmla="*/ 2147483647 w 424"/>
                    <a:gd name="T113" fmla="*/ 2147483647 h 749"/>
                    <a:gd name="T114" fmla="*/ 2147483647 w 424"/>
                    <a:gd name="T115" fmla="*/ 2147483647 h 749"/>
                    <a:gd name="T116" fmla="*/ 2147483647 w 424"/>
                    <a:gd name="T117" fmla="*/ 2147483647 h 749"/>
                    <a:gd name="T118" fmla="*/ 2147483647 w 424"/>
                    <a:gd name="T119" fmla="*/ 2147483647 h 749"/>
                    <a:gd name="T120" fmla="*/ 2147483647 w 424"/>
                    <a:gd name="T121" fmla="*/ 2147483647 h 749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424"/>
                    <a:gd name="T184" fmla="*/ 0 h 749"/>
                    <a:gd name="T185" fmla="*/ 424 w 424"/>
                    <a:gd name="T186" fmla="*/ 749 h 749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424" h="749">
                      <a:moveTo>
                        <a:pt x="25" y="688"/>
                      </a:moveTo>
                      <a:lnTo>
                        <a:pt x="27" y="684"/>
                      </a:lnTo>
                      <a:lnTo>
                        <a:pt x="29" y="681"/>
                      </a:lnTo>
                      <a:lnTo>
                        <a:pt x="31" y="678"/>
                      </a:lnTo>
                      <a:lnTo>
                        <a:pt x="32" y="676"/>
                      </a:lnTo>
                      <a:lnTo>
                        <a:pt x="34" y="671"/>
                      </a:lnTo>
                      <a:lnTo>
                        <a:pt x="35" y="667"/>
                      </a:lnTo>
                      <a:lnTo>
                        <a:pt x="36" y="665"/>
                      </a:lnTo>
                      <a:lnTo>
                        <a:pt x="37" y="663"/>
                      </a:lnTo>
                      <a:lnTo>
                        <a:pt x="38" y="661"/>
                      </a:lnTo>
                      <a:lnTo>
                        <a:pt x="39" y="660"/>
                      </a:lnTo>
                      <a:lnTo>
                        <a:pt x="41" y="658"/>
                      </a:lnTo>
                      <a:lnTo>
                        <a:pt x="43" y="656"/>
                      </a:lnTo>
                      <a:lnTo>
                        <a:pt x="46" y="654"/>
                      </a:lnTo>
                      <a:lnTo>
                        <a:pt x="49" y="652"/>
                      </a:lnTo>
                      <a:lnTo>
                        <a:pt x="50" y="654"/>
                      </a:lnTo>
                      <a:lnTo>
                        <a:pt x="50" y="657"/>
                      </a:lnTo>
                      <a:lnTo>
                        <a:pt x="51" y="659"/>
                      </a:lnTo>
                      <a:lnTo>
                        <a:pt x="51" y="662"/>
                      </a:lnTo>
                      <a:lnTo>
                        <a:pt x="52" y="669"/>
                      </a:lnTo>
                      <a:lnTo>
                        <a:pt x="53" y="675"/>
                      </a:lnTo>
                      <a:lnTo>
                        <a:pt x="53" y="681"/>
                      </a:lnTo>
                      <a:lnTo>
                        <a:pt x="53" y="686"/>
                      </a:lnTo>
                      <a:lnTo>
                        <a:pt x="53" y="690"/>
                      </a:lnTo>
                      <a:lnTo>
                        <a:pt x="53" y="692"/>
                      </a:lnTo>
                      <a:lnTo>
                        <a:pt x="53" y="693"/>
                      </a:lnTo>
                      <a:lnTo>
                        <a:pt x="54" y="694"/>
                      </a:lnTo>
                      <a:lnTo>
                        <a:pt x="55" y="694"/>
                      </a:lnTo>
                      <a:lnTo>
                        <a:pt x="58" y="696"/>
                      </a:lnTo>
                      <a:lnTo>
                        <a:pt x="61" y="698"/>
                      </a:lnTo>
                      <a:lnTo>
                        <a:pt x="70" y="702"/>
                      </a:lnTo>
                      <a:lnTo>
                        <a:pt x="81" y="706"/>
                      </a:lnTo>
                      <a:lnTo>
                        <a:pt x="87" y="708"/>
                      </a:lnTo>
                      <a:lnTo>
                        <a:pt x="92" y="710"/>
                      </a:lnTo>
                      <a:lnTo>
                        <a:pt x="98" y="712"/>
                      </a:lnTo>
                      <a:lnTo>
                        <a:pt x="103" y="714"/>
                      </a:lnTo>
                      <a:lnTo>
                        <a:pt x="108" y="715"/>
                      </a:lnTo>
                      <a:lnTo>
                        <a:pt x="112" y="716"/>
                      </a:lnTo>
                      <a:lnTo>
                        <a:pt x="116" y="717"/>
                      </a:lnTo>
                      <a:lnTo>
                        <a:pt x="118" y="717"/>
                      </a:lnTo>
                      <a:lnTo>
                        <a:pt x="120" y="717"/>
                      </a:lnTo>
                      <a:lnTo>
                        <a:pt x="122" y="716"/>
                      </a:lnTo>
                      <a:lnTo>
                        <a:pt x="123" y="715"/>
                      </a:lnTo>
                      <a:lnTo>
                        <a:pt x="125" y="714"/>
                      </a:lnTo>
                      <a:lnTo>
                        <a:pt x="127" y="711"/>
                      </a:lnTo>
                      <a:lnTo>
                        <a:pt x="129" y="708"/>
                      </a:lnTo>
                      <a:lnTo>
                        <a:pt x="130" y="706"/>
                      </a:lnTo>
                      <a:lnTo>
                        <a:pt x="131" y="705"/>
                      </a:lnTo>
                      <a:lnTo>
                        <a:pt x="132" y="703"/>
                      </a:lnTo>
                      <a:lnTo>
                        <a:pt x="133" y="702"/>
                      </a:lnTo>
                      <a:lnTo>
                        <a:pt x="134" y="701"/>
                      </a:lnTo>
                      <a:lnTo>
                        <a:pt x="136" y="700"/>
                      </a:lnTo>
                      <a:lnTo>
                        <a:pt x="138" y="699"/>
                      </a:lnTo>
                      <a:lnTo>
                        <a:pt x="140" y="699"/>
                      </a:lnTo>
                      <a:lnTo>
                        <a:pt x="142" y="699"/>
                      </a:lnTo>
                      <a:lnTo>
                        <a:pt x="146" y="700"/>
                      </a:lnTo>
                      <a:lnTo>
                        <a:pt x="152" y="701"/>
                      </a:lnTo>
                      <a:lnTo>
                        <a:pt x="158" y="702"/>
                      </a:lnTo>
                      <a:lnTo>
                        <a:pt x="165" y="703"/>
                      </a:lnTo>
                      <a:lnTo>
                        <a:pt x="171" y="704"/>
                      </a:lnTo>
                      <a:lnTo>
                        <a:pt x="175" y="706"/>
                      </a:lnTo>
                      <a:lnTo>
                        <a:pt x="178" y="707"/>
                      </a:lnTo>
                      <a:lnTo>
                        <a:pt x="179" y="707"/>
                      </a:lnTo>
                      <a:lnTo>
                        <a:pt x="180" y="709"/>
                      </a:lnTo>
                      <a:lnTo>
                        <a:pt x="181" y="710"/>
                      </a:lnTo>
                      <a:lnTo>
                        <a:pt x="181" y="712"/>
                      </a:lnTo>
                      <a:lnTo>
                        <a:pt x="183" y="716"/>
                      </a:lnTo>
                      <a:lnTo>
                        <a:pt x="185" y="721"/>
                      </a:lnTo>
                      <a:lnTo>
                        <a:pt x="185" y="723"/>
                      </a:lnTo>
                      <a:lnTo>
                        <a:pt x="186" y="725"/>
                      </a:lnTo>
                      <a:lnTo>
                        <a:pt x="187" y="727"/>
                      </a:lnTo>
                      <a:lnTo>
                        <a:pt x="188" y="728"/>
                      </a:lnTo>
                      <a:lnTo>
                        <a:pt x="190" y="730"/>
                      </a:lnTo>
                      <a:lnTo>
                        <a:pt x="191" y="731"/>
                      </a:lnTo>
                      <a:lnTo>
                        <a:pt x="192" y="731"/>
                      </a:lnTo>
                      <a:lnTo>
                        <a:pt x="193" y="731"/>
                      </a:lnTo>
                      <a:lnTo>
                        <a:pt x="194" y="731"/>
                      </a:lnTo>
                      <a:lnTo>
                        <a:pt x="196" y="731"/>
                      </a:lnTo>
                      <a:lnTo>
                        <a:pt x="197" y="731"/>
                      </a:lnTo>
                      <a:lnTo>
                        <a:pt x="199" y="731"/>
                      </a:lnTo>
                      <a:lnTo>
                        <a:pt x="200" y="730"/>
                      </a:lnTo>
                      <a:lnTo>
                        <a:pt x="202" y="729"/>
                      </a:lnTo>
                      <a:lnTo>
                        <a:pt x="204" y="727"/>
                      </a:lnTo>
                      <a:lnTo>
                        <a:pt x="205" y="726"/>
                      </a:lnTo>
                      <a:lnTo>
                        <a:pt x="207" y="724"/>
                      </a:lnTo>
                      <a:lnTo>
                        <a:pt x="208" y="723"/>
                      </a:lnTo>
                      <a:lnTo>
                        <a:pt x="209" y="722"/>
                      </a:lnTo>
                      <a:lnTo>
                        <a:pt x="220" y="722"/>
                      </a:lnTo>
                      <a:lnTo>
                        <a:pt x="220" y="726"/>
                      </a:lnTo>
                      <a:lnTo>
                        <a:pt x="221" y="729"/>
                      </a:lnTo>
                      <a:lnTo>
                        <a:pt x="221" y="731"/>
                      </a:lnTo>
                      <a:lnTo>
                        <a:pt x="222" y="732"/>
                      </a:lnTo>
                      <a:lnTo>
                        <a:pt x="222" y="734"/>
                      </a:lnTo>
                      <a:lnTo>
                        <a:pt x="223" y="735"/>
                      </a:lnTo>
                      <a:lnTo>
                        <a:pt x="225" y="738"/>
                      </a:lnTo>
                      <a:lnTo>
                        <a:pt x="227" y="740"/>
                      </a:lnTo>
                      <a:lnTo>
                        <a:pt x="229" y="742"/>
                      </a:lnTo>
                      <a:lnTo>
                        <a:pt x="231" y="744"/>
                      </a:lnTo>
                      <a:lnTo>
                        <a:pt x="234" y="745"/>
                      </a:lnTo>
                      <a:lnTo>
                        <a:pt x="237" y="746"/>
                      </a:lnTo>
                      <a:lnTo>
                        <a:pt x="239" y="747"/>
                      </a:lnTo>
                      <a:lnTo>
                        <a:pt x="243" y="748"/>
                      </a:lnTo>
                      <a:lnTo>
                        <a:pt x="246" y="749"/>
                      </a:lnTo>
                      <a:lnTo>
                        <a:pt x="249" y="749"/>
                      </a:lnTo>
                      <a:lnTo>
                        <a:pt x="252" y="749"/>
                      </a:lnTo>
                      <a:lnTo>
                        <a:pt x="256" y="749"/>
                      </a:lnTo>
                      <a:lnTo>
                        <a:pt x="256" y="747"/>
                      </a:lnTo>
                      <a:lnTo>
                        <a:pt x="257" y="745"/>
                      </a:lnTo>
                      <a:lnTo>
                        <a:pt x="257" y="743"/>
                      </a:lnTo>
                      <a:lnTo>
                        <a:pt x="258" y="741"/>
                      </a:lnTo>
                      <a:lnTo>
                        <a:pt x="259" y="740"/>
                      </a:lnTo>
                      <a:lnTo>
                        <a:pt x="260" y="739"/>
                      </a:lnTo>
                      <a:lnTo>
                        <a:pt x="261" y="737"/>
                      </a:lnTo>
                      <a:lnTo>
                        <a:pt x="262" y="736"/>
                      </a:lnTo>
                      <a:lnTo>
                        <a:pt x="264" y="734"/>
                      </a:lnTo>
                      <a:lnTo>
                        <a:pt x="266" y="731"/>
                      </a:lnTo>
                      <a:lnTo>
                        <a:pt x="268" y="730"/>
                      </a:lnTo>
                      <a:lnTo>
                        <a:pt x="269" y="729"/>
                      </a:lnTo>
                      <a:lnTo>
                        <a:pt x="270" y="727"/>
                      </a:lnTo>
                      <a:lnTo>
                        <a:pt x="271" y="726"/>
                      </a:lnTo>
                      <a:lnTo>
                        <a:pt x="273" y="727"/>
                      </a:lnTo>
                      <a:lnTo>
                        <a:pt x="276" y="728"/>
                      </a:lnTo>
                      <a:lnTo>
                        <a:pt x="278" y="729"/>
                      </a:lnTo>
                      <a:lnTo>
                        <a:pt x="279" y="730"/>
                      </a:lnTo>
                      <a:lnTo>
                        <a:pt x="281" y="731"/>
                      </a:lnTo>
                      <a:lnTo>
                        <a:pt x="282" y="733"/>
                      </a:lnTo>
                      <a:lnTo>
                        <a:pt x="283" y="735"/>
                      </a:lnTo>
                      <a:lnTo>
                        <a:pt x="284" y="737"/>
                      </a:lnTo>
                      <a:lnTo>
                        <a:pt x="285" y="735"/>
                      </a:lnTo>
                      <a:lnTo>
                        <a:pt x="287" y="734"/>
                      </a:lnTo>
                      <a:lnTo>
                        <a:pt x="288" y="733"/>
                      </a:lnTo>
                      <a:lnTo>
                        <a:pt x="290" y="732"/>
                      </a:lnTo>
                      <a:lnTo>
                        <a:pt x="291" y="732"/>
                      </a:lnTo>
                      <a:lnTo>
                        <a:pt x="293" y="731"/>
                      </a:lnTo>
                      <a:lnTo>
                        <a:pt x="294" y="731"/>
                      </a:lnTo>
                      <a:lnTo>
                        <a:pt x="296" y="730"/>
                      </a:lnTo>
                      <a:lnTo>
                        <a:pt x="299" y="730"/>
                      </a:lnTo>
                      <a:lnTo>
                        <a:pt x="302" y="730"/>
                      </a:lnTo>
                      <a:lnTo>
                        <a:pt x="306" y="730"/>
                      </a:lnTo>
                      <a:lnTo>
                        <a:pt x="309" y="730"/>
                      </a:lnTo>
                      <a:lnTo>
                        <a:pt x="312" y="730"/>
                      </a:lnTo>
                      <a:lnTo>
                        <a:pt x="315" y="730"/>
                      </a:lnTo>
                      <a:lnTo>
                        <a:pt x="318" y="730"/>
                      </a:lnTo>
                      <a:lnTo>
                        <a:pt x="322" y="730"/>
                      </a:lnTo>
                      <a:lnTo>
                        <a:pt x="323" y="730"/>
                      </a:lnTo>
                      <a:lnTo>
                        <a:pt x="325" y="729"/>
                      </a:lnTo>
                      <a:lnTo>
                        <a:pt x="326" y="729"/>
                      </a:lnTo>
                      <a:lnTo>
                        <a:pt x="327" y="728"/>
                      </a:lnTo>
                      <a:lnTo>
                        <a:pt x="329" y="727"/>
                      </a:lnTo>
                      <a:lnTo>
                        <a:pt x="330" y="726"/>
                      </a:lnTo>
                      <a:lnTo>
                        <a:pt x="332" y="725"/>
                      </a:lnTo>
                      <a:lnTo>
                        <a:pt x="333" y="724"/>
                      </a:lnTo>
                      <a:lnTo>
                        <a:pt x="335" y="725"/>
                      </a:lnTo>
                      <a:lnTo>
                        <a:pt x="337" y="726"/>
                      </a:lnTo>
                      <a:lnTo>
                        <a:pt x="339" y="727"/>
                      </a:lnTo>
                      <a:lnTo>
                        <a:pt x="342" y="728"/>
                      </a:lnTo>
                      <a:lnTo>
                        <a:pt x="345" y="728"/>
                      </a:lnTo>
                      <a:lnTo>
                        <a:pt x="347" y="729"/>
                      </a:lnTo>
                      <a:lnTo>
                        <a:pt x="350" y="729"/>
                      </a:lnTo>
                      <a:lnTo>
                        <a:pt x="353" y="729"/>
                      </a:lnTo>
                      <a:lnTo>
                        <a:pt x="359" y="729"/>
                      </a:lnTo>
                      <a:lnTo>
                        <a:pt x="365" y="729"/>
                      </a:lnTo>
                      <a:lnTo>
                        <a:pt x="371" y="729"/>
                      </a:lnTo>
                      <a:lnTo>
                        <a:pt x="376" y="729"/>
                      </a:lnTo>
                      <a:lnTo>
                        <a:pt x="376" y="726"/>
                      </a:lnTo>
                      <a:lnTo>
                        <a:pt x="376" y="723"/>
                      </a:lnTo>
                      <a:lnTo>
                        <a:pt x="376" y="721"/>
                      </a:lnTo>
                      <a:lnTo>
                        <a:pt x="377" y="718"/>
                      </a:lnTo>
                      <a:lnTo>
                        <a:pt x="378" y="716"/>
                      </a:lnTo>
                      <a:lnTo>
                        <a:pt x="378" y="714"/>
                      </a:lnTo>
                      <a:lnTo>
                        <a:pt x="379" y="711"/>
                      </a:lnTo>
                      <a:lnTo>
                        <a:pt x="380" y="710"/>
                      </a:lnTo>
                      <a:lnTo>
                        <a:pt x="381" y="706"/>
                      </a:lnTo>
                      <a:lnTo>
                        <a:pt x="383" y="703"/>
                      </a:lnTo>
                      <a:lnTo>
                        <a:pt x="385" y="700"/>
                      </a:lnTo>
                      <a:lnTo>
                        <a:pt x="387" y="697"/>
                      </a:lnTo>
                      <a:lnTo>
                        <a:pt x="389" y="695"/>
                      </a:lnTo>
                      <a:lnTo>
                        <a:pt x="391" y="693"/>
                      </a:lnTo>
                      <a:lnTo>
                        <a:pt x="392" y="691"/>
                      </a:lnTo>
                      <a:lnTo>
                        <a:pt x="393" y="689"/>
                      </a:lnTo>
                      <a:lnTo>
                        <a:pt x="393" y="688"/>
                      </a:lnTo>
                      <a:lnTo>
                        <a:pt x="393" y="687"/>
                      </a:lnTo>
                      <a:lnTo>
                        <a:pt x="393" y="686"/>
                      </a:lnTo>
                      <a:lnTo>
                        <a:pt x="392" y="685"/>
                      </a:lnTo>
                      <a:lnTo>
                        <a:pt x="391" y="684"/>
                      </a:lnTo>
                      <a:lnTo>
                        <a:pt x="390" y="683"/>
                      </a:lnTo>
                      <a:lnTo>
                        <a:pt x="388" y="682"/>
                      </a:lnTo>
                      <a:lnTo>
                        <a:pt x="387" y="681"/>
                      </a:lnTo>
                      <a:lnTo>
                        <a:pt x="386" y="681"/>
                      </a:lnTo>
                      <a:lnTo>
                        <a:pt x="386" y="680"/>
                      </a:lnTo>
                      <a:lnTo>
                        <a:pt x="385" y="680"/>
                      </a:lnTo>
                      <a:lnTo>
                        <a:pt x="385" y="679"/>
                      </a:lnTo>
                      <a:lnTo>
                        <a:pt x="385" y="675"/>
                      </a:lnTo>
                      <a:lnTo>
                        <a:pt x="385" y="670"/>
                      </a:lnTo>
                      <a:lnTo>
                        <a:pt x="385" y="669"/>
                      </a:lnTo>
                      <a:lnTo>
                        <a:pt x="385" y="668"/>
                      </a:lnTo>
                      <a:lnTo>
                        <a:pt x="385" y="667"/>
                      </a:lnTo>
                      <a:lnTo>
                        <a:pt x="386" y="666"/>
                      </a:lnTo>
                      <a:lnTo>
                        <a:pt x="388" y="665"/>
                      </a:lnTo>
                      <a:lnTo>
                        <a:pt x="389" y="664"/>
                      </a:lnTo>
                      <a:lnTo>
                        <a:pt x="391" y="664"/>
                      </a:lnTo>
                      <a:lnTo>
                        <a:pt x="392" y="663"/>
                      </a:lnTo>
                      <a:lnTo>
                        <a:pt x="393" y="662"/>
                      </a:lnTo>
                      <a:lnTo>
                        <a:pt x="393" y="661"/>
                      </a:lnTo>
                      <a:lnTo>
                        <a:pt x="394" y="660"/>
                      </a:lnTo>
                      <a:lnTo>
                        <a:pt x="393" y="659"/>
                      </a:lnTo>
                      <a:lnTo>
                        <a:pt x="393" y="658"/>
                      </a:lnTo>
                      <a:lnTo>
                        <a:pt x="392" y="657"/>
                      </a:lnTo>
                      <a:lnTo>
                        <a:pt x="391" y="655"/>
                      </a:lnTo>
                      <a:lnTo>
                        <a:pt x="390" y="653"/>
                      </a:lnTo>
                      <a:lnTo>
                        <a:pt x="388" y="652"/>
                      </a:lnTo>
                      <a:lnTo>
                        <a:pt x="385" y="650"/>
                      </a:lnTo>
                      <a:lnTo>
                        <a:pt x="383" y="648"/>
                      </a:lnTo>
                      <a:lnTo>
                        <a:pt x="383" y="647"/>
                      </a:lnTo>
                      <a:lnTo>
                        <a:pt x="382" y="645"/>
                      </a:lnTo>
                      <a:lnTo>
                        <a:pt x="382" y="644"/>
                      </a:lnTo>
                      <a:lnTo>
                        <a:pt x="381" y="643"/>
                      </a:lnTo>
                      <a:lnTo>
                        <a:pt x="381" y="641"/>
                      </a:lnTo>
                      <a:lnTo>
                        <a:pt x="382" y="640"/>
                      </a:lnTo>
                      <a:lnTo>
                        <a:pt x="382" y="639"/>
                      </a:lnTo>
                      <a:lnTo>
                        <a:pt x="383" y="638"/>
                      </a:lnTo>
                      <a:lnTo>
                        <a:pt x="384" y="637"/>
                      </a:lnTo>
                      <a:lnTo>
                        <a:pt x="385" y="635"/>
                      </a:lnTo>
                      <a:lnTo>
                        <a:pt x="386" y="634"/>
                      </a:lnTo>
                      <a:lnTo>
                        <a:pt x="388" y="632"/>
                      </a:lnTo>
                      <a:lnTo>
                        <a:pt x="388" y="631"/>
                      </a:lnTo>
                      <a:lnTo>
                        <a:pt x="388" y="629"/>
                      </a:lnTo>
                      <a:lnTo>
                        <a:pt x="389" y="628"/>
                      </a:lnTo>
                      <a:lnTo>
                        <a:pt x="389" y="626"/>
                      </a:lnTo>
                      <a:lnTo>
                        <a:pt x="389" y="625"/>
                      </a:lnTo>
                      <a:lnTo>
                        <a:pt x="388" y="623"/>
                      </a:lnTo>
                      <a:lnTo>
                        <a:pt x="387" y="623"/>
                      </a:lnTo>
                      <a:lnTo>
                        <a:pt x="386" y="622"/>
                      </a:lnTo>
                      <a:lnTo>
                        <a:pt x="383" y="620"/>
                      </a:lnTo>
                      <a:lnTo>
                        <a:pt x="380" y="618"/>
                      </a:lnTo>
                      <a:lnTo>
                        <a:pt x="379" y="617"/>
                      </a:lnTo>
                      <a:lnTo>
                        <a:pt x="377" y="616"/>
                      </a:lnTo>
                      <a:lnTo>
                        <a:pt x="376" y="614"/>
                      </a:lnTo>
                      <a:lnTo>
                        <a:pt x="375" y="611"/>
                      </a:lnTo>
                      <a:lnTo>
                        <a:pt x="374" y="608"/>
                      </a:lnTo>
                      <a:lnTo>
                        <a:pt x="373" y="605"/>
                      </a:lnTo>
                      <a:lnTo>
                        <a:pt x="373" y="600"/>
                      </a:lnTo>
                      <a:lnTo>
                        <a:pt x="372" y="595"/>
                      </a:lnTo>
                      <a:lnTo>
                        <a:pt x="373" y="592"/>
                      </a:lnTo>
                      <a:lnTo>
                        <a:pt x="373" y="591"/>
                      </a:lnTo>
                      <a:lnTo>
                        <a:pt x="374" y="589"/>
                      </a:lnTo>
                      <a:lnTo>
                        <a:pt x="375" y="588"/>
                      </a:lnTo>
                      <a:lnTo>
                        <a:pt x="376" y="587"/>
                      </a:lnTo>
                      <a:lnTo>
                        <a:pt x="377" y="586"/>
                      </a:lnTo>
                      <a:lnTo>
                        <a:pt x="378" y="585"/>
                      </a:lnTo>
                      <a:lnTo>
                        <a:pt x="380" y="584"/>
                      </a:lnTo>
                      <a:lnTo>
                        <a:pt x="381" y="584"/>
                      </a:lnTo>
                      <a:lnTo>
                        <a:pt x="383" y="583"/>
                      </a:lnTo>
                      <a:lnTo>
                        <a:pt x="384" y="582"/>
                      </a:lnTo>
                      <a:lnTo>
                        <a:pt x="385" y="581"/>
                      </a:lnTo>
                      <a:lnTo>
                        <a:pt x="386" y="580"/>
                      </a:lnTo>
                      <a:lnTo>
                        <a:pt x="388" y="578"/>
                      </a:lnTo>
                      <a:lnTo>
                        <a:pt x="389" y="576"/>
                      </a:lnTo>
                      <a:lnTo>
                        <a:pt x="390" y="574"/>
                      </a:lnTo>
                      <a:lnTo>
                        <a:pt x="391" y="572"/>
                      </a:lnTo>
                      <a:lnTo>
                        <a:pt x="391" y="571"/>
                      </a:lnTo>
                      <a:lnTo>
                        <a:pt x="391" y="570"/>
                      </a:lnTo>
                      <a:lnTo>
                        <a:pt x="391" y="569"/>
                      </a:lnTo>
                      <a:lnTo>
                        <a:pt x="391" y="568"/>
                      </a:lnTo>
                      <a:lnTo>
                        <a:pt x="390" y="567"/>
                      </a:lnTo>
                      <a:lnTo>
                        <a:pt x="389" y="566"/>
                      </a:lnTo>
                      <a:lnTo>
                        <a:pt x="388" y="566"/>
                      </a:lnTo>
                      <a:lnTo>
                        <a:pt x="387" y="565"/>
                      </a:lnTo>
                      <a:lnTo>
                        <a:pt x="384" y="564"/>
                      </a:lnTo>
                      <a:lnTo>
                        <a:pt x="381" y="563"/>
                      </a:lnTo>
                      <a:lnTo>
                        <a:pt x="380" y="562"/>
                      </a:lnTo>
                      <a:lnTo>
                        <a:pt x="380" y="561"/>
                      </a:lnTo>
                      <a:lnTo>
                        <a:pt x="379" y="560"/>
                      </a:lnTo>
                      <a:lnTo>
                        <a:pt x="379" y="559"/>
                      </a:lnTo>
                      <a:lnTo>
                        <a:pt x="379" y="558"/>
                      </a:lnTo>
                      <a:lnTo>
                        <a:pt x="380" y="557"/>
                      </a:lnTo>
                      <a:lnTo>
                        <a:pt x="381" y="557"/>
                      </a:lnTo>
                      <a:lnTo>
                        <a:pt x="382" y="556"/>
                      </a:lnTo>
                      <a:lnTo>
                        <a:pt x="384" y="555"/>
                      </a:lnTo>
                      <a:lnTo>
                        <a:pt x="387" y="555"/>
                      </a:lnTo>
                      <a:lnTo>
                        <a:pt x="389" y="554"/>
                      </a:lnTo>
                      <a:lnTo>
                        <a:pt x="390" y="554"/>
                      </a:lnTo>
                      <a:lnTo>
                        <a:pt x="391" y="553"/>
                      </a:lnTo>
                      <a:lnTo>
                        <a:pt x="392" y="552"/>
                      </a:lnTo>
                      <a:lnTo>
                        <a:pt x="393" y="552"/>
                      </a:lnTo>
                      <a:lnTo>
                        <a:pt x="393" y="551"/>
                      </a:lnTo>
                      <a:lnTo>
                        <a:pt x="393" y="550"/>
                      </a:lnTo>
                      <a:lnTo>
                        <a:pt x="393" y="548"/>
                      </a:lnTo>
                      <a:lnTo>
                        <a:pt x="392" y="547"/>
                      </a:lnTo>
                      <a:lnTo>
                        <a:pt x="392" y="545"/>
                      </a:lnTo>
                      <a:lnTo>
                        <a:pt x="391" y="544"/>
                      </a:lnTo>
                      <a:lnTo>
                        <a:pt x="390" y="542"/>
                      </a:lnTo>
                      <a:lnTo>
                        <a:pt x="389" y="541"/>
                      </a:lnTo>
                      <a:lnTo>
                        <a:pt x="388" y="540"/>
                      </a:lnTo>
                      <a:lnTo>
                        <a:pt x="386" y="540"/>
                      </a:lnTo>
                      <a:lnTo>
                        <a:pt x="385" y="539"/>
                      </a:lnTo>
                      <a:lnTo>
                        <a:pt x="382" y="538"/>
                      </a:lnTo>
                      <a:lnTo>
                        <a:pt x="379" y="537"/>
                      </a:lnTo>
                      <a:lnTo>
                        <a:pt x="376" y="536"/>
                      </a:lnTo>
                      <a:lnTo>
                        <a:pt x="373" y="536"/>
                      </a:lnTo>
                      <a:lnTo>
                        <a:pt x="370" y="535"/>
                      </a:lnTo>
                      <a:lnTo>
                        <a:pt x="367" y="535"/>
                      </a:lnTo>
                      <a:lnTo>
                        <a:pt x="365" y="534"/>
                      </a:lnTo>
                      <a:lnTo>
                        <a:pt x="364" y="534"/>
                      </a:lnTo>
                      <a:lnTo>
                        <a:pt x="362" y="533"/>
                      </a:lnTo>
                      <a:lnTo>
                        <a:pt x="361" y="533"/>
                      </a:lnTo>
                      <a:lnTo>
                        <a:pt x="360" y="532"/>
                      </a:lnTo>
                      <a:lnTo>
                        <a:pt x="359" y="531"/>
                      </a:lnTo>
                      <a:lnTo>
                        <a:pt x="358" y="530"/>
                      </a:lnTo>
                      <a:lnTo>
                        <a:pt x="358" y="528"/>
                      </a:lnTo>
                      <a:lnTo>
                        <a:pt x="357" y="527"/>
                      </a:lnTo>
                      <a:lnTo>
                        <a:pt x="357" y="525"/>
                      </a:lnTo>
                      <a:lnTo>
                        <a:pt x="356" y="524"/>
                      </a:lnTo>
                      <a:lnTo>
                        <a:pt x="356" y="522"/>
                      </a:lnTo>
                      <a:lnTo>
                        <a:pt x="356" y="518"/>
                      </a:lnTo>
                      <a:lnTo>
                        <a:pt x="356" y="515"/>
                      </a:lnTo>
                      <a:lnTo>
                        <a:pt x="357" y="513"/>
                      </a:lnTo>
                      <a:lnTo>
                        <a:pt x="358" y="510"/>
                      </a:lnTo>
                      <a:lnTo>
                        <a:pt x="358" y="508"/>
                      </a:lnTo>
                      <a:lnTo>
                        <a:pt x="359" y="506"/>
                      </a:lnTo>
                      <a:lnTo>
                        <a:pt x="361" y="504"/>
                      </a:lnTo>
                      <a:lnTo>
                        <a:pt x="362" y="502"/>
                      </a:lnTo>
                      <a:lnTo>
                        <a:pt x="365" y="499"/>
                      </a:lnTo>
                      <a:lnTo>
                        <a:pt x="368" y="496"/>
                      </a:lnTo>
                      <a:lnTo>
                        <a:pt x="371" y="493"/>
                      </a:lnTo>
                      <a:lnTo>
                        <a:pt x="375" y="490"/>
                      </a:lnTo>
                      <a:lnTo>
                        <a:pt x="376" y="489"/>
                      </a:lnTo>
                      <a:lnTo>
                        <a:pt x="378" y="488"/>
                      </a:lnTo>
                      <a:lnTo>
                        <a:pt x="378" y="487"/>
                      </a:lnTo>
                      <a:lnTo>
                        <a:pt x="379" y="486"/>
                      </a:lnTo>
                      <a:lnTo>
                        <a:pt x="380" y="485"/>
                      </a:lnTo>
                      <a:lnTo>
                        <a:pt x="380" y="484"/>
                      </a:lnTo>
                      <a:lnTo>
                        <a:pt x="380" y="483"/>
                      </a:lnTo>
                      <a:lnTo>
                        <a:pt x="380" y="482"/>
                      </a:lnTo>
                      <a:lnTo>
                        <a:pt x="380" y="478"/>
                      </a:lnTo>
                      <a:lnTo>
                        <a:pt x="379" y="475"/>
                      </a:lnTo>
                      <a:lnTo>
                        <a:pt x="380" y="474"/>
                      </a:lnTo>
                      <a:lnTo>
                        <a:pt x="381" y="473"/>
                      </a:lnTo>
                      <a:lnTo>
                        <a:pt x="381" y="472"/>
                      </a:lnTo>
                      <a:lnTo>
                        <a:pt x="384" y="470"/>
                      </a:lnTo>
                      <a:lnTo>
                        <a:pt x="386" y="468"/>
                      </a:lnTo>
                      <a:lnTo>
                        <a:pt x="392" y="465"/>
                      </a:lnTo>
                      <a:lnTo>
                        <a:pt x="399" y="460"/>
                      </a:lnTo>
                      <a:lnTo>
                        <a:pt x="402" y="458"/>
                      </a:lnTo>
                      <a:lnTo>
                        <a:pt x="406" y="455"/>
                      </a:lnTo>
                      <a:lnTo>
                        <a:pt x="410" y="452"/>
                      </a:lnTo>
                      <a:lnTo>
                        <a:pt x="413" y="450"/>
                      </a:lnTo>
                      <a:lnTo>
                        <a:pt x="416" y="447"/>
                      </a:lnTo>
                      <a:lnTo>
                        <a:pt x="419" y="444"/>
                      </a:lnTo>
                      <a:lnTo>
                        <a:pt x="421" y="442"/>
                      </a:lnTo>
                      <a:lnTo>
                        <a:pt x="422" y="441"/>
                      </a:lnTo>
                      <a:lnTo>
                        <a:pt x="423" y="439"/>
                      </a:lnTo>
                      <a:lnTo>
                        <a:pt x="424" y="437"/>
                      </a:lnTo>
                      <a:lnTo>
                        <a:pt x="421" y="437"/>
                      </a:lnTo>
                      <a:lnTo>
                        <a:pt x="418" y="437"/>
                      </a:lnTo>
                      <a:lnTo>
                        <a:pt x="414" y="437"/>
                      </a:lnTo>
                      <a:lnTo>
                        <a:pt x="410" y="438"/>
                      </a:lnTo>
                      <a:lnTo>
                        <a:pt x="408" y="437"/>
                      </a:lnTo>
                      <a:lnTo>
                        <a:pt x="407" y="437"/>
                      </a:lnTo>
                      <a:lnTo>
                        <a:pt x="406" y="436"/>
                      </a:lnTo>
                      <a:lnTo>
                        <a:pt x="405" y="435"/>
                      </a:lnTo>
                      <a:lnTo>
                        <a:pt x="403" y="434"/>
                      </a:lnTo>
                      <a:lnTo>
                        <a:pt x="400" y="432"/>
                      </a:lnTo>
                      <a:lnTo>
                        <a:pt x="399" y="430"/>
                      </a:lnTo>
                      <a:lnTo>
                        <a:pt x="398" y="429"/>
                      </a:lnTo>
                      <a:lnTo>
                        <a:pt x="396" y="428"/>
                      </a:lnTo>
                      <a:lnTo>
                        <a:pt x="394" y="427"/>
                      </a:lnTo>
                      <a:lnTo>
                        <a:pt x="392" y="427"/>
                      </a:lnTo>
                      <a:lnTo>
                        <a:pt x="390" y="426"/>
                      </a:lnTo>
                      <a:lnTo>
                        <a:pt x="387" y="426"/>
                      </a:lnTo>
                      <a:lnTo>
                        <a:pt x="384" y="426"/>
                      </a:lnTo>
                      <a:lnTo>
                        <a:pt x="382" y="426"/>
                      </a:lnTo>
                      <a:lnTo>
                        <a:pt x="380" y="425"/>
                      </a:lnTo>
                      <a:lnTo>
                        <a:pt x="379" y="425"/>
                      </a:lnTo>
                      <a:lnTo>
                        <a:pt x="377" y="425"/>
                      </a:lnTo>
                      <a:lnTo>
                        <a:pt x="375" y="424"/>
                      </a:lnTo>
                      <a:lnTo>
                        <a:pt x="374" y="424"/>
                      </a:lnTo>
                      <a:lnTo>
                        <a:pt x="373" y="423"/>
                      </a:lnTo>
                      <a:lnTo>
                        <a:pt x="371" y="422"/>
                      </a:lnTo>
                      <a:lnTo>
                        <a:pt x="369" y="420"/>
                      </a:lnTo>
                      <a:lnTo>
                        <a:pt x="367" y="418"/>
                      </a:lnTo>
                      <a:lnTo>
                        <a:pt x="365" y="415"/>
                      </a:lnTo>
                      <a:lnTo>
                        <a:pt x="364" y="413"/>
                      </a:lnTo>
                      <a:lnTo>
                        <a:pt x="361" y="407"/>
                      </a:lnTo>
                      <a:lnTo>
                        <a:pt x="358" y="402"/>
                      </a:lnTo>
                      <a:lnTo>
                        <a:pt x="357" y="400"/>
                      </a:lnTo>
                      <a:lnTo>
                        <a:pt x="355" y="398"/>
                      </a:lnTo>
                      <a:lnTo>
                        <a:pt x="354" y="397"/>
                      </a:lnTo>
                      <a:lnTo>
                        <a:pt x="353" y="396"/>
                      </a:lnTo>
                      <a:lnTo>
                        <a:pt x="352" y="395"/>
                      </a:lnTo>
                      <a:lnTo>
                        <a:pt x="351" y="395"/>
                      </a:lnTo>
                      <a:lnTo>
                        <a:pt x="350" y="394"/>
                      </a:lnTo>
                      <a:lnTo>
                        <a:pt x="350" y="393"/>
                      </a:lnTo>
                      <a:lnTo>
                        <a:pt x="349" y="392"/>
                      </a:lnTo>
                      <a:lnTo>
                        <a:pt x="349" y="390"/>
                      </a:lnTo>
                      <a:lnTo>
                        <a:pt x="349" y="389"/>
                      </a:lnTo>
                      <a:lnTo>
                        <a:pt x="349" y="387"/>
                      </a:lnTo>
                      <a:lnTo>
                        <a:pt x="350" y="386"/>
                      </a:lnTo>
                      <a:lnTo>
                        <a:pt x="350" y="384"/>
                      </a:lnTo>
                      <a:lnTo>
                        <a:pt x="351" y="381"/>
                      </a:lnTo>
                      <a:lnTo>
                        <a:pt x="352" y="378"/>
                      </a:lnTo>
                      <a:lnTo>
                        <a:pt x="353" y="376"/>
                      </a:lnTo>
                      <a:lnTo>
                        <a:pt x="355" y="374"/>
                      </a:lnTo>
                      <a:lnTo>
                        <a:pt x="355" y="373"/>
                      </a:lnTo>
                      <a:lnTo>
                        <a:pt x="355" y="372"/>
                      </a:lnTo>
                      <a:lnTo>
                        <a:pt x="356" y="371"/>
                      </a:lnTo>
                      <a:lnTo>
                        <a:pt x="356" y="370"/>
                      </a:lnTo>
                      <a:lnTo>
                        <a:pt x="355" y="369"/>
                      </a:lnTo>
                      <a:lnTo>
                        <a:pt x="355" y="368"/>
                      </a:lnTo>
                      <a:lnTo>
                        <a:pt x="355" y="367"/>
                      </a:lnTo>
                      <a:lnTo>
                        <a:pt x="354" y="367"/>
                      </a:lnTo>
                      <a:lnTo>
                        <a:pt x="352" y="365"/>
                      </a:lnTo>
                      <a:lnTo>
                        <a:pt x="350" y="364"/>
                      </a:lnTo>
                      <a:lnTo>
                        <a:pt x="348" y="363"/>
                      </a:lnTo>
                      <a:lnTo>
                        <a:pt x="345" y="362"/>
                      </a:lnTo>
                      <a:lnTo>
                        <a:pt x="343" y="361"/>
                      </a:lnTo>
                      <a:lnTo>
                        <a:pt x="340" y="360"/>
                      </a:lnTo>
                      <a:lnTo>
                        <a:pt x="338" y="358"/>
                      </a:lnTo>
                      <a:lnTo>
                        <a:pt x="335" y="356"/>
                      </a:lnTo>
                      <a:lnTo>
                        <a:pt x="334" y="355"/>
                      </a:lnTo>
                      <a:lnTo>
                        <a:pt x="333" y="354"/>
                      </a:lnTo>
                      <a:lnTo>
                        <a:pt x="333" y="353"/>
                      </a:lnTo>
                      <a:lnTo>
                        <a:pt x="332" y="351"/>
                      </a:lnTo>
                      <a:lnTo>
                        <a:pt x="331" y="350"/>
                      </a:lnTo>
                      <a:lnTo>
                        <a:pt x="331" y="348"/>
                      </a:lnTo>
                      <a:lnTo>
                        <a:pt x="330" y="346"/>
                      </a:lnTo>
                      <a:lnTo>
                        <a:pt x="330" y="344"/>
                      </a:lnTo>
                      <a:lnTo>
                        <a:pt x="330" y="341"/>
                      </a:lnTo>
                      <a:lnTo>
                        <a:pt x="329" y="338"/>
                      </a:lnTo>
                      <a:lnTo>
                        <a:pt x="328" y="336"/>
                      </a:lnTo>
                      <a:lnTo>
                        <a:pt x="327" y="334"/>
                      </a:lnTo>
                      <a:lnTo>
                        <a:pt x="326" y="332"/>
                      </a:lnTo>
                      <a:lnTo>
                        <a:pt x="325" y="331"/>
                      </a:lnTo>
                      <a:lnTo>
                        <a:pt x="323" y="331"/>
                      </a:lnTo>
                      <a:lnTo>
                        <a:pt x="322" y="330"/>
                      </a:lnTo>
                      <a:lnTo>
                        <a:pt x="320" y="330"/>
                      </a:lnTo>
                      <a:lnTo>
                        <a:pt x="318" y="330"/>
                      </a:lnTo>
                      <a:lnTo>
                        <a:pt x="317" y="330"/>
                      </a:lnTo>
                      <a:lnTo>
                        <a:pt x="316" y="329"/>
                      </a:lnTo>
                      <a:lnTo>
                        <a:pt x="316" y="328"/>
                      </a:lnTo>
                      <a:lnTo>
                        <a:pt x="315" y="327"/>
                      </a:lnTo>
                      <a:lnTo>
                        <a:pt x="315" y="325"/>
                      </a:lnTo>
                      <a:lnTo>
                        <a:pt x="316" y="323"/>
                      </a:lnTo>
                      <a:lnTo>
                        <a:pt x="316" y="321"/>
                      </a:lnTo>
                      <a:lnTo>
                        <a:pt x="317" y="319"/>
                      </a:lnTo>
                      <a:lnTo>
                        <a:pt x="318" y="318"/>
                      </a:lnTo>
                      <a:lnTo>
                        <a:pt x="319" y="317"/>
                      </a:lnTo>
                      <a:lnTo>
                        <a:pt x="319" y="315"/>
                      </a:lnTo>
                      <a:lnTo>
                        <a:pt x="321" y="314"/>
                      </a:lnTo>
                      <a:lnTo>
                        <a:pt x="322" y="312"/>
                      </a:lnTo>
                      <a:lnTo>
                        <a:pt x="324" y="310"/>
                      </a:lnTo>
                      <a:lnTo>
                        <a:pt x="325" y="308"/>
                      </a:lnTo>
                      <a:lnTo>
                        <a:pt x="326" y="307"/>
                      </a:lnTo>
                      <a:lnTo>
                        <a:pt x="326" y="306"/>
                      </a:lnTo>
                      <a:lnTo>
                        <a:pt x="327" y="304"/>
                      </a:lnTo>
                      <a:lnTo>
                        <a:pt x="327" y="298"/>
                      </a:lnTo>
                      <a:lnTo>
                        <a:pt x="328" y="291"/>
                      </a:lnTo>
                      <a:lnTo>
                        <a:pt x="329" y="287"/>
                      </a:lnTo>
                      <a:lnTo>
                        <a:pt x="330" y="284"/>
                      </a:lnTo>
                      <a:lnTo>
                        <a:pt x="330" y="282"/>
                      </a:lnTo>
                      <a:lnTo>
                        <a:pt x="331" y="281"/>
                      </a:lnTo>
                      <a:lnTo>
                        <a:pt x="331" y="280"/>
                      </a:lnTo>
                      <a:lnTo>
                        <a:pt x="332" y="278"/>
                      </a:lnTo>
                      <a:lnTo>
                        <a:pt x="333" y="277"/>
                      </a:lnTo>
                      <a:lnTo>
                        <a:pt x="335" y="277"/>
                      </a:lnTo>
                      <a:lnTo>
                        <a:pt x="336" y="276"/>
                      </a:lnTo>
                      <a:lnTo>
                        <a:pt x="337" y="276"/>
                      </a:lnTo>
                      <a:lnTo>
                        <a:pt x="339" y="275"/>
                      </a:lnTo>
                      <a:lnTo>
                        <a:pt x="342" y="275"/>
                      </a:lnTo>
                      <a:lnTo>
                        <a:pt x="347" y="275"/>
                      </a:lnTo>
                      <a:lnTo>
                        <a:pt x="352" y="275"/>
                      </a:lnTo>
                      <a:lnTo>
                        <a:pt x="353" y="275"/>
                      </a:lnTo>
                      <a:lnTo>
                        <a:pt x="354" y="274"/>
                      </a:lnTo>
                      <a:lnTo>
                        <a:pt x="355" y="274"/>
                      </a:lnTo>
                      <a:lnTo>
                        <a:pt x="356" y="273"/>
                      </a:lnTo>
                      <a:lnTo>
                        <a:pt x="357" y="273"/>
                      </a:lnTo>
                      <a:lnTo>
                        <a:pt x="358" y="272"/>
                      </a:lnTo>
                      <a:lnTo>
                        <a:pt x="358" y="271"/>
                      </a:lnTo>
                      <a:lnTo>
                        <a:pt x="359" y="269"/>
                      </a:lnTo>
                      <a:lnTo>
                        <a:pt x="360" y="267"/>
                      </a:lnTo>
                      <a:lnTo>
                        <a:pt x="360" y="266"/>
                      </a:lnTo>
                      <a:lnTo>
                        <a:pt x="361" y="264"/>
                      </a:lnTo>
                      <a:lnTo>
                        <a:pt x="361" y="261"/>
                      </a:lnTo>
                      <a:lnTo>
                        <a:pt x="361" y="258"/>
                      </a:lnTo>
                      <a:lnTo>
                        <a:pt x="361" y="255"/>
                      </a:lnTo>
                      <a:lnTo>
                        <a:pt x="362" y="252"/>
                      </a:lnTo>
                      <a:lnTo>
                        <a:pt x="361" y="248"/>
                      </a:lnTo>
                      <a:lnTo>
                        <a:pt x="361" y="247"/>
                      </a:lnTo>
                      <a:lnTo>
                        <a:pt x="361" y="245"/>
                      </a:lnTo>
                      <a:lnTo>
                        <a:pt x="361" y="244"/>
                      </a:lnTo>
                      <a:lnTo>
                        <a:pt x="360" y="242"/>
                      </a:lnTo>
                      <a:lnTo>
                        <a:pt x="360" y="241"/>
                      </a:lnTo>
                      <a:lnTo>
                        <a:pt x="359" y="239"/>
                      </a:lnTo>
                      <a:lnTo>
                        <a:pt x="358" y="238"/>
                      </a:lnTo>
                      <a:lnTo>
                        <a:pt x="357" y="237"/>
                      </a:lnTo>
                      <a:lnTo>
                        <a:pt x="356" y="236"/>
                      </a:lnTo>
                      <a:lnTo>
                        <a:pt x="355" y="235"/>
                      </a:lnTo>
                      <a:lnTo>
                        <a:pt x="354" y="235"/>
                      </a:lnTo>
                      <a:lnTo>
                        <a:pt x="352" y="234"/>
                      </a:lnTo>
                      <a:lnTo>
                        <a:pt x="351" y="234"/>
                      </a:lnTo>
                      <a:lnTo>
                        <a:pt x="349" y="233"/>
                      </a:lnTo>
                      <a:lnTo>
                        <a:pt x="347" y="233"/>
                      </a:lnTo>
                      <a:lnTo>
                        <a:pt x="345" y="233"/>
                      </a:lnTo>
                      <a:lnTo>
                        <a:pt x="343" y="233"/>
                      </a:lnTo>
                      <a:lnTo>
                        <a:pt x="340" y="234"/>
                      </a:lnTo>
                      <a:lnTo>
                        <a:pt x="338" y="234"/>
                      </a:lnTo>
                      <a:lnTo>
                        <a:pt x="335" y="235"/>
                      </a:lnTo>
                      <a:lnTo>
                        <a:pt x="330" y="236"/>
                      </a:lnTo>
                      <a:lnTo>
                        <a:pt x="325" y="237"/>
                      </a:lnTo>
                      <a:lnTo>
                        <a:pt x="320" y="238"/>
                      </a:lnTo>
                      <a:lnTo>
                        <a:pt x="316" y="239"/>
                      </a:lnTo>
                      <a:lnTo>
                        <a:pt x="314" y="239"/>
                      </a:lnTo>
                      <a:lnTo>
                        <a:pt x="313" y="239"/>
                      </a:lnTo>
                      <a:lnTo>
                        <a:pt x="311" y="239"/>
                      </a:lnTo>
                      <a:lnTo>
                        <a:pt x="310" y="238"/>
                      </a:lnTo>
                      <a:lnTo>
                        <a:pt x="309" y="237"/>
                      </a:lnTo>
                      <a:lnTo>
                        <a:pt x="306" y="234"/>
                      </a:lnTo>
                      <a:lnTo>
                        <a:pt x="303" y="231"/>
                      </a:lnTo>
                      <a:lnTo>
                        <a:pt x="300" y="227"/>
                      </a:lnTo>
                      <a:lnTo>
                        <a:pt x="297" y="223"/>
                      </a:lnTo>
                      <a:lnTo>
                        <a:pt x="293" y="219"/>
                      </a:lnTo>
                      <a:lnTo>
                        <a:pt x="292" y="217"/>
                      </a:lnTo>
                      <a:lnTo>
                        <a:pt x="291" y="214"/>
                      </a:lnTo>
                      <a:lnTo>
                        <a:pt x="290" y="212"/>
                      </a:lnTo>
                      <a:lnTo>
                        <a:pt x="289" y="209"/>
                      </a:lnTo>
                      <a:lnTo>
                        <a:pt x="288" y="207"/>
                      </a:lnTo>
                      <a:lnTo>
                        <a:pt x="287" y="206"/>
                      </a:lnTo>
                      <a:lnTo>
                        <a:pt x="286" y="204"/>
                      </a:lnTo>
                      <a:lnTo>
                        <a:pt x="285" y="203"/>
                      </a:lnTo>
                      <a:lnTo>
                        <a:pt x="284" y="202"/>
                      </a:lnTo>
                      <a:lnTo>
                        <a:pt x="283" y="201"/>
                      </a:lnTo>
                      <a:lnTo>
                        <a:pt x="282" y="201"/>
                      </a:lnTo>
                      <a:lnTo>
                        <a:pt x="280" y="200"/>
                      </a:lnTo>
                      <a:lnTo>
                        <a:pt x="276" y="199"/>
                      </a:lnTo>
                      <a:lnTo>
                        <a:pt x="273" y="198"/>
                      </a:lnTo>
                      <a:lnTo>
                        <a:pt x="271" y="197"/>
                      </a:lnTo>
                      <a:lnTo>
                        <a:pt x="269" y="195"/>
                      </a:lnTo>
                      <a:lnTo>
                        <a:pt x="269" y="194"/>
                      </a:lnTo>
                      <a:lnTo>
                        <a:pt x="268" y="194"/>
                      </a:lnTo>
                      <a:lnTo>
                        <a:pt x="268" y="193"/>
                      </a:lnTo>
                      <a:lnTo>
                        <a:pt x="268" y="192"/>
                      </a:lnTo>
                      <a:lnTo>
                        <a:pt x="269" y="191"/>
                      </a:lnTo>
                      <a:lnTo>
                        <a:pt x="269" y="190"/>
                      </a:lnTo>
                      <a:lnTo>
                        <a:pt x="270" y="189"/>
                      </a:lnTo>
                      <a:lnTo>
                        <a:pt x="271" y="188"/>
                      </a:lnTo>
                      <a:lnTo>
                        <a:pt x="272" y="188"/>
                      </a:lnTo>
                      <a:lnTo>
                        <a:pt x="272" y="187"/>
                      </a:lnTo>
                      <a:lnTo>
                        <a:pt x="272" y="186"/>
                      </a:lnTo>
                      <a:lnTo>
                        <a:pt x="272" y="185"/>
                      </a:lnTo>
                      <a:lnTo>
                        <a:pt x="271" y="185"/>
                      </a:lnTo>
                      <a:lnTo>
                        <a:pt x="271" y="184"/>
                      </a:lnTo>
                      <a:lnTo>
                        <a:pt x="270" y="184"/>
                      </a:lnTo>
                      <a:lnTo>
                        <a:pt x="268" y="182"/>
                      </a:lnTo>
                      <a:lnTo>
                        <a:pt x="265" y="181"/>
                      </a:lnTo>
                      <a:lnTo>
                        <a:pt x="264" y="181"/>
                      </a:lnTo>
                      <a:lnTo>
                        <a:pt x="262" y="181"/>
                      </a:lnTo>
                      <a:lnTo>
                        <a:pt x="259" y="180"/>
                      </a:lnTo>
                      <a:lnTo>
                        <a:pt x="257" y="180"/>
                      </a:lnTo>
                      <a:lnTo>
                        <a:pt x="256" y="179"/>
                      </a:lnTo>
                      <a:lnTo>
                        <a:pt x="255" y="179"/>
                      </a:lnTo>
                      <a:lnTo>
                        <a:pt x="254" y="178"/>
                      </a:lnTo>
                      <a:lnTo>
                        <a:pt x="254" y="177"/>
                      </a:lnTo>
                      <a:lnTo>
                        <a:pt x="254" y="176"/>
                      </a:lnTo>
                      <a:lnTo>
                        <a:pt x="254" y="175"/>
                      </a:lnTo>
                      <a:lnTo>
                        <a:pt x="255" y="174"/>
                      </a:lnTo>
                      <a:lnTo>
                        <a:pt x="256" y="171"/>
                      </a:lnTo>
                      <a:lnTo>
                        <a:pt x="257" y="170"/>
                      </a:lnTo>
                      <a:lnTo>
                        <a:pt x="258" y="168"/>
                      </a:lnTo>
                      <a:lnTo>
                        <a:pt x="259" y="167"/>
                      </a:lnTo>
                      <a:lnTo>
                        <a:pt x="261" y="166"/>
                      </a:lnTo>
                      <a:lnTo>
                        <a:pt x="262" y="165"/>
                      </a:lnTo>
                      <a:lnTo>
                        <a:pt x="264" y="164"/>
                      </a:lnTo>
                      <a:lnTo>
                        <a:pt x="265" y="164"/>
                      </a:lnTo>
                      <a:lnTo>
                        <a:pt x="267" y="163"/>
                      </a:lnTo>
                      <a:lnTo>
                        <a:pt x="268" y="162"/>
                      </a:lnTo>
                      <a:lnTo>
                        <a:pt x="269" y="162"/>
                      </a:lnTo>
                      <a:lnTo>
                        <a:pt x="270" y="161"/>
                      </a:lnTo>
                      <a:lnTo>
                        <a:pt x="271" y="159"/>
                      </a:lnTo>
                      <a:lnTo>
                        <a:pt x="272" y="158"/>
                      </a:lnTo>
                      <a:lnTo>
                        <a:pt x="273" y="156"/>
                      </a:lnTo>
                      <a:lnTo>
                        <a:pt x="273" y="154"/>
                      </a:lnTo>
                      <a:lnTo>
                        <a:pt x="275" y="142"/>
                      </a:lnTo>
                      <a:lnTo>
                        <a:pt x="276" y="131"/>
                      </a:lnTo>
                      <a:lnTo>
                        <a:pt x="277" y="121"/>
                      </a:lnTo>
                      <a:lnTo>
                        <a:pt x="278" y="111"/>
                      </a:lnTo>
                      <a:lnTo>
                        <a:pt x="278" y="102"/>
                      </a:lnTo>
                      <a:lnTo>
                        <a:pt x="278" y="92"/>
                      </a:lnTo>
                      <a:lnTo>
                        <a:pt x="279" y="81"/>
                      </a:lnTo>
                      <a:lnTo>
                        <a:pt x="278" y="70"/>
                      </a:lnTo>
                      <a:lnTo>
                        <a:pt x="278" y="65"/>
                      </a:lnTo>
                      <a:lnTo>
                        <a:pt x="277" y="60"/>
                      </a:lnTo>
                      <a:lnTo>
                        <a:pt x="276" y="55"/>
                      </a:lnTo>
                      <a:lnTo>
                        <a:pt x="275" y="51"/>
                      </a:lnTo>
                      <a:lnTo>
                        <a:pt x="274" y="47"/>
                      </a:lnTo>
                      <a:lnTo>
                        <a:pt x="272" y="43"/>
                      </a:lnTo>
                      <a:lnTo>
                        <a:pt x="271" y="40"/>
                      </a:lnTo>
                      <a:lnTo>
                        <a:pt x="269" y="37"/>
                      </a:lnTo>
                      <a:lnTo>
                        <a:pt x="267" y="34"/>
                      </a:lnTo>
                      <a:lnTo>
                        <a:pt x="265" y="32"/>
                      </a:lnTo>
                      <a:lnTo>
                        <a:pt x="263" y="30"/>
                      </a:lnTo>
                      <a:lnTo>
                        <a:pt x="262" y="28"/>
                      </a:lnTo>
                      <a:lnTo>
                        <a:pt x="260" y="27"/>
                      </a:lnTo>
                      <a:lnTo>
                        <a:pt x="259" y="26"/>
                      </a:lnTo>
                      <a:lnTo>
                        <a:pt x="257" y="25"/>
                      </a:lnTo>
                      <a:lnTo>
                        <a:pt x="254" y="25"/>
                      </a:lnTo>
                      <a:lnTo>
                        <a:pt x="253" y="25"/>
                      </a:lnTo>
                      <a:lnTo>
                        <a:pt x="251" y="24"/>
                      </a:lnTo>
                      <a:lnTo>
                        <a:pt x="249" y="24"/>
                      </a:lnTo>
                      <a:lnTo>
                        <a:pt x="248" y="23"/>
                      </a:lnTo>
                      <a:lnTo>
                        <a:pt x="247" y="23"/>
                      </a:lnTo>
                      <a:lnTo>
                        <a:pt x="246" y="22"/>
                      </a:lnTo>
                      <a:lnTo>
                        <a:pt x="245" y="21"/>
                      </a:lnTo>
                      <a:lnTo>
                        <a:pt x="243" y="20"/>
                      </a:lnTo>
                      <a:lnTo>
                        <a:pt x="242" y="18"/>
                      </a:lnTo>
                      <a:lnTo>
                        <a:pt x="241" y="17"/>
                      </a:lnTo>
                      <a:lnTo>
                        <a:pt x="240" y="15"/>
                      </a:lnTo>
                      <a:lnTo>
                        <a:pt x="238" y="13"/>
                      </a:lnTo>
                      <a:lnTo>
                        <a:pt x="237" y="12"/>
                      </a:lnTo>
                      <a:lnTo>
                        <a:pt x="236" y="11"/>
                      </a:lnTo>
                      <a:lnTo>
                        <a:pt x="235" y="10"/>
                      </a:lnTo>
                      <a:lnTo>
                        <a:pt x="234" y="10"/>
                      </a:lnTo>
                      <a:lnTo>
                        <a:pt x="233" y="9"/>
                      </a:lnTo>
                      <a:lnTo>
                        <a:pt x="232" y="9"/>
                      </a:lnTo>
                      <a:lnTo>
                        <a:pt x="230" y="8"/>
                      </a:lnTo>
                      <a:lnTo>
                        <a:pt x="229" y="8"/>
                      </a:lnTo>
                      <a:lnTo>
                        <a:pt x="227" y="8"/>
                      </a:lnTo>
                      <a:lnTo>
                        <a:pt x="225" y="8"/>
                      </a:lnTo>
                      <a:lnTo>
                        <a:pt x="222" y="8"/>
                      </a:lnTo>
                      <a:lnTo>
                        <a:pt x="220" y="8"/>
                      </a:lnTo>
                      <a:lnTo>
                        <a:pt x="217" y="8"/>
                      </a:lnTo>
                      <a:lnTo>
                        <a:pt x="215" y="8"/>
                      </a:lnTo>
                      <a:lnTo>
                        <a:pt x="213" y="8"/>
                      </a:lnTo>
                      <a:lnTo>
                        <a:pt x="211" y="8"/>
                      </a:lnTo>
                      <a:lnTo>
                        <a:pt x="209" y="8"/>
                      </a:lnTo>
                      <a:lnTo>
                        <a:pt x="205" y="7"/>
                      </a:lnTo>
                      <a:lnTo>
                        <a:pt x="201" y="6"/>
                      </a:lnTo>
                      <a:lnTo>
                        <a:pt x="193" y="3"/>
                      </a:lnTo>
                      <a:lnTo>
                        <a:pt x="186" y="0"/>
                      </a:lnTo>
                      <a:lnTo>
                        <a:pt x="180" y="4"/>
                      </a:lnTo>
                      <a:lnTo>
                        <a:pt x="175" y="8"/>
                      </a:lnTo>
                      <a:lnTo>
                        <a:pt x="174" y="9"/>
                      </a:lnTo>
                      <a:lnTo>
                        <a:pt x="173" y="10"/>
                      </a:lnTo>
                      <a:lnTo>
                        <a:pt x="172" y="11"/>
                      </a:lnTo>
                      <a:lnTo>
                        <a:pt x="172" y="12"/>
                      </a:lnTo>
                      <a:lnTo>
                        <a:pt x="171" y="13"/>
                      </a:lnTo>
                      <a:lnTo>
                        <a:pt x="171" y="14"/>
                      </a:lnTo>
                      <a:lnTo>
                        <a:pt x="171" y="15"/>
                      </a:lnTo>
                      <a:lnTo>
                        <a:pt x="171" y="17"/>
                      </a:lnTo>
                      <a:lnTo>
                        <a:pt x="171" y="18"/>
                      </a:lnTo>
                      <a:lnTo>
                        <a:pt x="171" y="19"/>
                      </a:lnTo>
                      <a:lnTo>
                        <a:pt x="172" y="20"/>
                      </a:lnTo>
                      <a:lnTo>
                        <a:pt x="173" y="21"/>
                      </a:lnTo>
                      <a:lnTo>
                        <a:pt x="174" y="21"/>
                      </a:lnTo>
                      <a:lnTo>
                        <a:pt x="175" y="22"/>
                      </a:lnTo>
                      <a:lnTo>
                        <a:pt x="176" y="22"/>
                      </a:lnTo>
                      <a:lnTo>
                        <a:pt x="178" y="22"/>
                      </a:lnTo>
                      <a:lnTo>
                        <a:pt x="184" y="23"/>
                      </a:lnTo>
                      <a:lnTo>
                        <a:pt x="190" y="24"/>
                      </a:lnTo>
                      <a:lnTo>
                        <a:pt x="192" y="24"/>
                      </a:lnTo>
                      <a:lnTo>
                        <a:pt x="194" y="24"/>
                      </a:lnTo>
                      <a:lnTo>
                        <a:pt x="195" y="25"/>
                      </a:lnTo>
                      <a:lnTo>
                        <a:pt x="197" y="25"/>
                      </a:lnTo>
                      <a:lnTo>
                        <a:pt x="198" y="26"/>
                      </a:lnTo>
                      <a:lnTo>
                        <a:pt x="199" y="27"/>
                      </a:lnTo>
                      <a:lnTo>
                        <a:pt x="201" y="28"/>
                      </a:lnTo>
                      <a:lnTo>
                        <a:pt x="202" y="28"/>
                      </a:lnTo>
                      <a:lnTo>
                        <a:pt x="206" y="33"/>
                      </a:lnTo>
                      <a:lnTo>
                        <a:pt x="211" y="39"/>
                      </a:lnTo>
                      <a:lnTo>
                        <a:pt x="212" y="40"/>
                      </a:lnTo>
                      <a:lnTo>
                        <a:pt x="213" y="40"/>
                      </a:lnTo>
                      <a:lnTo>
                        <a:pt x="213" y="41"/>
                      </a:lnTo>
                      <a:lnTo>
                        <a:pt x="212" y="42"/>
                      </a:lnTo>
                      <a:lnTo>
                        <a:pt x="211" y="44"/>
                      </a:lnTo>
                      <a:lnTo>
                        <a:pt x="209" y="47"/>
                      </a:lnTo>
                      <a:lnTo>
                        <a:pt x="208" y="48"/>
                      </a:lnTo>
                      <a:lnTo>
                        <a:pt x="207" y="50"/>
                      </a:lnTo>
                      <a:lnTo>
                        <a:pt x="206" y="52"/>
                      </a:lnTo>
                      <a:lnTo>
                        <a:pt x="205" y="54"/>
                      </a:lnTo>
                      <a:lnTo>
                        <a:pt x="204" y="56"/>
                      </a:lnTo>
                      <a:lnTo>
                        <a:pt x="203" y="59"/>
                      </a:lnTo>
                      <a:lnTo>
                        <a:pt x="203" y="62"/>
                      </a:lnTo>
                      <a:lnTo>
                        <a:pt x="203" y="66"/>
                      </a:lnTo>
                      <a:lnTo>
                        <a:pt x="203" y="70"/>
                      </a:lnTo>
                      <a:lnTo>
                        <a:pt x="202" y="73"/>
                      </a:lnTo>
                      <a:lnTo>
                        <a:pt x="201" y="77"/>
                      </a:lnTo>
                      <a:lnTo>
                        <a:pt x="201" y="79"/>
                      </a:lnTo>
                      <a:lnTo>
                        <a:pt x="199" y="82"/>
                      </a:lnTo>
                      <a:lnTo>
                        <a:pt x="198" y="83"/>
                      </a:lnTo>
                      <a:lnTo>
                        <a:pt x="197" y="85"/>
                      </a:lnTo>
                      <a:lnTo>
                        <a:pt x="196" y="86"/>
                      </a:lnTo>
                      <a:lnTo>
                        <a:pt x="193" y="88"/>
                      </a:lnTo>
                      <a:lnTo>
                        <a:pt x="191" y="90"/>
                      </a:lnTo>
                      <a:lnTo>
                        <a:pt x="190" y="90"/>
                      </a:lnTo>
                      <a:lnTo>
                        <a:pt x="190" y="91"/>
                      </a:lnTo>
                      <a:lnTo>
                        <a:pt x="190" y="92"/>
                      </a:lnTo>
                      <a:lnTo>
                        <a:pt x="189" y="93"/>
                      </a:lnTo>
                      <a:lnTo>
                        <a:pt x="189" y="96"/>
                      </a:lnTo>
                      <a:lnTo>
                        <a:pt x="189" y="99"/>
                      </a:lnTo>
                      <a:lnTo>
                        <a:pt x="188" y="101"/>
                      </a:lnTo>
                      <a:lnTo>
                        <a:pt x="187" y="103"/>
                      </a:lnTo>
                      <a:lnTo>
                        <a:pt x="185" y="105"/>
                      </a:lnTo>
                      <a:lnTo>
                        <a:pt x="184" y="106"/>
                      </a:lnTo>
                      <a:lnTo>
                        <a:pt x="183" y="107"/>
                      </a:lnTo>
                      <a:lnTo>
                        <a:pt x="181" y="108"/>
                      </a:lnTo>
                      <a:lnTo>
                        <a:pt x="178" y="110"/>
                      </a:lnTo>
                      <a:lnTo>
                        <a:pt x="176" y="112"/>
                      </a:lnTo>
                      <a:lnTo>
                        <a:pt x="174" y="113"/>
                      </a:lnTo>
                      <a:lnTo>
                        <a:pt x="173" y="115"/>
                      </a:lnTo>
                      <a:lnTo>
                        <a:pt x="173" y="117"/>
                      </a:lnTo>
                      <a:lnTo>
                        <a:pt x="172" y="119"/>
                      </a:lnTo>
                      <a:lnTo>
                        <a:pt x="172" y="122"/>
                      </a:lnTo>
                      <a:lnTo>
                        <a:pt x="172" y="125"/>
                      </a:lnTo>
                      <a:lnTo>
                        <a:pt x="171" y="127"/>
                      </a:lnTo>
                      <a:lnTo>
                        <a:pt x="171" y="129"/>
                      </a:lnTo>
                      <a:lnTo>
                        <a:pt x="170" y="130"/>
                      </a:lnTo>
                      <a:lnTo>
                        <a:pt x="170" y="131"/>
                      </a:lnTo>
                      <a:lnTo>
                        <a:pt x="169" y="131"/>
                      </a:lnTo>
                      <a:lnTo>
                        <a:pt x="168" y="132"/>
                      </a:lnTo>
                      <a:lnTo>
                        <a:pt x="167" y="132"/>
                      </a:lnTo>
                      <a:lnTo>
                        <a:pt x="165" y="133"/>
                      </a:lnTo>
                      <a:lnTo>
                        <a:pt x="163" y="134"/>
                      </a:lnTo>
                      <a:lnTo>
                        <a:pt x="161" y="134"/>
                      </a:lnTo>
                      <a:lnTo>
                        <a:pt x="156" y="135"/>
                      </a:lnTo>
                      <a:lnTo>
                        <a:pt x="150" y="137"/>
                      </a:lnTo>
                      <a:lnTo>
                        <a:pt x="146" y="138"/>
                      </a:lnTo>
                      <a:lnTo>
                        <a:pt x="143" y="139"/>
                      </a:lnTo>
                      <a:lnTo>
                        <a:pt x="140" y="140"/>
                      </a:lnTo>
                      <a:lnTo>
                        <a:pt x="137" y="142"/>
                      </a:lnTo>
                      <a:lnTo>
                        <a:pt x="133" y="143"/>
                      </a:lnTo>
                      <a:lnTo>
                        <a:pt x="131" y="145"/>
                      </a:lnTo>
                      <a:lnTo>
                        <a:pt x="130" y="146"/>
                      </a:lnTo>
                      <a:lnTo>
                        <a:pt x="129" y="147"/>
                      </a:lnTo>
                      <a:lnTo>
                        <a:pt x="127" y="149"/>
                      </a:lnTo>
                      <a:lnTo>
                        <a:pt x="127" y="150"/>
                      </a:lnTo>
                      <a:lnTo>
                        <a:pt x="126" y="151"/>
                      </a:lnTo>
                      <a:lnTo>
                        <a:pt x="125" y="152"/>
                      </a:lnTo>
                      <a:lnTo>
                        <a:pt x="125" y="154"/>
                      </a:lnTo>
                      <a:lnTo>
                        <a:pt x="125" y="155"/>
                      </a:lnTo>
                      <a:lnTo>
                        <a:pt x="124" y="157"/>
                      </a:lnTo>
                      <a:lnTo>
                        <a:pt x="124" y="158"/>
                      </a:lnTo>
                      <a:lnTo>
                        <a:pt x="125" y="160"/>
                      </a:lnTo>
                      <a:lnTo>
                        <a:pt x="125" y="162"/>
                      </a:lnTo>
                      <a:lnTo>
                        <a:pt x="126" y="164"/>
                      </a:lnTo>
                      <a:lnTo>
                        <a:pt x="126" y="166"/>
                      </a:lnTo>
                      <a:lnTo>
                        <a:pt x="126" y="168"/>
                      </a:lnTo>
                      <a:lnTo>
                        <a:pt x="126" y="169"/>
                      </a:lnTo>
                      <a:lnTo>
                        <a:pt x="126" y="173"/>
                      </a:lnTo>
                      <a:lnTo>
                        <a:pt x="126" y="176"/>
                      </a:lnTo>
                      <a:lnTo>
                        <a:pt x="125" y="179"/>
                      </a:lnTo>
                      <a:lnTo>
                        <a:pt x="124" y="182"/>
                      </a:lnTo>
                      <a:lnTo>
                        <a:pt x="123" y="185"/>
                      </a:lnTo>
                      <a:lnTo>
                        <a:pt x="121" y="188"/>
                      </a:lnTo>
                      <a:lnTo>
                        <a:pt x="118" y="193"/>
                      </a:lnTo>
                      <a:lnTo>
                        <a:pt x="116" y="198"/>
                      </a:lnTo>
                      <a:lnTo>
                        <a:pt x="115" y="201"/>
                      </a:lnTo>
                      <a:lnTo>
                        <a:pt x="114" y="203"/>
                      </a:lnTo>
                      <a:lnTo>
                        <a:pt x="114" y="205"/>
                      </a:lnTo>
                      <a:lnTo>
                        <a:pt x="113" y="208"/>
                      </a:lnTo>
                      <a:lnTo>
                        <a:pt x="113" y="209"/>
                      </a:lnTo>
                      <a:lnTo>
                        <a:pt x="114" y="211"/>
                      </a:lnTo>
                      <a:lnTo>
                        <a:pt x="114" y="212"/>
                      </a:lnTo>
                      <a:lnTo>
                        <a:pt x="115" y="213"/>
                      </a:lnTo>
                      <a:lnTo>
                        <a:pt x="115" y="214"/>
                      </a:lnTo>
                      <a:lnTo>
                        <a:pt x="116" y="215"/>
                      </a:lnTo>
                      <a:lnTo>
                        <a:pt x="117" y="216"/>
                      </a:lnTo>
                      <a:lnTo>
                        <a:pt x="117" y="217"/>
                      </a:lnTo>
                      <a:lnTo>
                        <a:pt x="121" y="219"/>
                      </a:lnTo>
                      <a:lnTo>
                        <a:pt x="125" y="221"/>
                      </a:lnTo>
                      <a:lnTo>
                        <a:pt x="126" y="223"/>
                      </a:lnTo>
                      <a:lnTo>
                        <a:pt x="127" y="224"/>
                      </a:lnTo>
                      <a:lnTo>
                        <a:pt x="128" y="225"/>
                      </a:lnTo>
                      <a:lnTo>
                        <a:pt x="129" y="226"/>
                      </a:lnTo>
                      <a:lnTo>
                        <a:pt x="129" y="227"/>
                      </a:lnTo>
                      <a:lnTo>
                        <a:pt x="129" y="229"/>
                      </a:lnTo>
                      <a:lnTo>
                        <a:pt x="129" y="230"/>
                      </a:lnTo>
                      <a:lnTo>
                        <a:pt x="130" y="232"/>
                      </a:lnTo>
                      <a:lnTo>
                        <a:pt x="129" y="233"/>
                      </a:lnTo>
                      <a:lnTo>
                        <a:pt x="129" y="235"/>
                      </a:lnTo>
                      <a:lnTo>
                        <a:pt x="129" y="238"/>
                      </a:lnTo>
                      <a:lnTo>
                        <a:pt x="128" y="240"/>
                      </a:lnTo>
                      <a:lnTo>
                        <a:pt x="127" y="243"/>
                      </a:lnTo>
                      <a:lnTo>
                        <a:pt x="126" y="245"/>
                      </a:lnTo>
                      <a:lnTo>
                        <a:pt x="123" y="255"/>
                      </a:lnTo>
                      <a:lnTo>
                        <a:pt x="119" y="265"/>
                      </a:lnTo>
                      <a:lnTo>
                        <a:pt x="117" y="270"/>
                      </a:lnTo>
                      <a:lnTo>
                        <a:pt x="115" y="276"/>
                      </a:lnTo>
                      <a:lnTo>
                        <a:pt x="113" y="281"/>
                      </a:lnTo>
                      <a:lnTo>
                        <a:pt x="110" y="287"/>
                      </a:lnTo>
                      <a:lnTo>
                        <a:pt x="108" y="292"/>
                      </a:lnTo>
                      <a:lnTo>
                        <a:pt x="105" y="297"/>
                      </a:lnTo>
                      <a:lnTo>
                        <a:pt x="102" y="301"/>
                      </a:lnTo>
                      <a:lnTo>
                        <a:pt x="99" y="306"/>
                      </a:lnTo>
                      <a:lnTo>
                        <a:pt x="98" y="307"/>
                      </a:lnTo>
                      <a:lnTo>
                        <a:pt x="96" y="309"/>
                      </a:lnTo>
                      <a:lnTo>
                        <a:pt x="95" y="311"/>
                      </a:lnTo>
                      <a:lnTo>
                        <a:pt x="93" y="312"/>
                      </a:lnTo>
                      <a:lnTo>
                        <a:pt x="91" y="314"/>
                      </a:lnTo>
                      <a:lnTo>
                        <a:pt x="90" y="315"/>
                      </a:lnTo>
                      <a:lnTo>
                        <a:pt x="88" y="316"/>
                      </a:lnTo>
                      <a:lnTo>
                        <a:pt x="86" y="316"/>
                      </a:lnTo>
                      <a:lnTo>
                        <a:pt x="83" y="319"/>
                      </a:lnTo>
                      <a:lnTo>
                        <a:pt x="79" y="322"/>
                      </a:lnTo>
                      <a:lnTo>
                        <a:pt x="76" y="325"/>
                      </a:lnTo>
                      <a:lnTo>
                        <a:pt x="73" y="328"/>
                      </a:lnTo>
                      <a:lnTo>
                        <a:pt x="70" y="332"/>
                      </a:lnTo>
                      <a:lnTo>
                        <a:pt x="67" y="335"/>
                      </a:lnTo>
                      <a:lnTo>
                        <a:pt x="64" y="338"/>
                      </a:lnTo>
                      <a:lnTo>
                        <a:pt x="62" y="342"/>
                      </a:lnTo>
                      <a:lnTo>
                        <a:pt x="60" y="345"/>
                      </a:lnTo>
                      <a:lnTo>
                        <a:pt x="58" y="348"/>
                      </a:lnTo>
                      <a:lnTo>
                        <a:pt x="56" y="352"/>
                      </a:lnTo>
                      <a:lnTo>
                        <a:pt x="54" y="355"/>
                      </a:lnTo>
                      <a:lnTo>
                        <a:pt x="51" y="361"/>
                      </a:lnTo>
                      <a:lnTo>
                        <a:pt x="48" y="367"/>
                      </a:lnTo>
                      <a:lnTo>
                        <a:pt x="46" y="373"/>
                      </a:lnTo>
                      <a:lnTo>
                        <a:pt x="44" y="378"/>
                      </a:lnTo>
                      <a:lnTo>
                        <a:pt x="43" y="383"/>
                      </a:lnTo>
                      <a:lnTo>
                        <a:pt x="42" y="387"/>
                      </a:lnTo>
                      <a:lnTo>
                        <a:pt x="41" y="393"/>
                      </a:lnTo>
                      <a:lnTo>
                        <a:pt x="41" y="395"/>
                      </a:lnTo>
                      <a:lnTo>
                        <a:pt x="37" y="403"/>
                      </a:lnTo>
                      <a:lnTo>
                        <a:pt x="33" y="410"/>
                      </a:lnTo>
                      <a:lnTo>
                        <a:pt x="29" y="417"/>
                      </a:lnTo>
                      <a:lnTo>
                        <a:pt x="26" y="424"/>
                      </a:lnTo>
                      <a:lnTo>
                        <a:pt x="24" y="429"/>
                      </a:lnTo>
                      <a:lnTo>
                        <a:pt x="22" y="435"/>
                      </a:lnTo>
                      <a:lnTo>
                        <a:pt x="21" y="437"/>
                      </a:lnTo>
                      <a:lnTo>
                        <a:pt x="21" y="439"/>
                      </a:lnTo>
                      <a:lnTo>
                        <a:pt x="20" y="442"/>
                      </a:lnTo>
                      <a:lnTo>
                        <a:pt x="20" y="444"/>
                      </a:lnTo>
                      <a:lnTo>
                        <a:pt x="20" y="446"/>
                      </a:lnTo>
                      <a:lnTo>
                        <a:pt x="19" y="449"/>
                      </a:lnTo>
                      <a:lnTo>
                        <a:pt x="19" y="450"/>
                      </a:lnTo>
                      <a:lnTo>
                        <a:pt x="18" y="452"/>
                      </a:lnTo>
                      <a:lnTo>
                        <a:pt x="17" y="455"/>
                      </a:lnTo>
                      <a:lnTo>
                        <a:pt x="15" y="459"/>
                      </a:lnTo>
                      <a:lnTo>
                        <a:pt x="14" y="462"/>
                      </a:lnTo>
                      <a:lnTo>
                        <a:pt x="13" y="465"/>
                      </a:lnTo>
                      <a:lnTo>
                        <a:pt x="12" y="468"/>
                      </a:lnTo>
                      <a:lnTo>
                        <a:pt x="11" y="473"/>
                      </a:lnTo>
                      <a:lnTo>
                        <a:pt x="10" y="478"/>
                      </a:lnTo>
                      <a:lnTo>
                        <a:pt x="9" y="484"/>
                      </a:lnTo>
                      <a:lnTo>
                        <a:pt x="9" y="491"/>
                      </a:lnTo>
                      <a:lnTo>
                        <a:pt x="8" y="499"/>
                      </a:lnTo>
                      <a:lnTo>
                        <a:pt x="8" y="503"/>
                      </a:lnTo>
                      <a:lnTo>
                        <a:pt x="7" y="506"/>
                      </a:lnTo>
                      <a:lnTo>
                        <a:pt x="7" y="509"/>
                      </a:lnTo>
                      <a:lnTo>
                        <a:pt x="6" y="512"/>
                      </a:lnTo>
                      <a:lnTo>
                        <a:pt x="4" y="518"/>
                      </a:lnTo>
                      <a:lnTo>
                        <a:pt x="2" y="524"/>
                      </a:lnTo>
                      <a:lnTo>
                        <a:pt x="1" y="527"/>
                      </a:lnTo>
                      <a:lnTo>
                        <a:pt x="0" y="531"/>
                      </a:lnTo>
                      <a:lnTo>
                        <a:pt x="0" y="534"/>
                      </a:lnTo>
                      <a:lnTo>
                        <a:pt x="0" y="538"/>
                      </a:lnTo>
                      <a:lnTo>
                        <a:pt x="0" y="542"/>
                      </a:lnTo>
                      <a:lnTo>
                        <a:pt x="1" y="546"/>
                      </a:lnTo>
                      <a:lnTo>
                        <a:pt x="2" y="551"/>
                      </a:lnTo>
                      <a:lnTo>
                        <a:pt x="3" y="556"/>
                      </a:lnTo>
                      <a:lnTo>
                        <a:pt x="4" y="559"/>
                      </a:lnTo>
                      <a:lnTo>
                        <a:pt x="5" y="561"/>
                      </a:lnTo>
                      <a:lnTo>
                        <a:pt x="5" y="564"/>
                      </a:lnTo>
                      <a:lnTo>
                        <a:pt x="5" y="566"/>
                      </a:lnTo>
                      <a:lnTo>
                        <a:pt x="5" y="572"/>
                      </a:lnTo>
                      <a:lnTo>
                        <a:pt x="4" y="577"/>
                      </a:lnTo>
                      <a:lnTo>
                        <a:pt x="4" y="583"/>
                      </a:lnTo>
                      <a:lnTo>
                        <a:pt x="4" y="588"/>
                      </a:lnTo>
                      <a:lnTo>
                        <a:pt x="4" y="590"/>
                      </a:lnTo>
                      <a:lnTo>
                        <a:pt x="4" y="592"/>
                      </a:lnTo>
                      <a:lnTo>
                        <a:pt x="5" y="594"/>
                      </a:lnTo>
                      <a:lnTo>
                        <a:pt x="6" y="596"/>
                      </a:lnTo>
                      <a:lnTo>
                        <a:pt x="7" y="599"/>
                      </a:lnTo>
                      <a:lnTo>
                        <a:pt x="8" y="601"/>
                      </a:lnTo>
                      <a:lnTo>
                        <a:pt x="9" y="604"/>
                      </a:lnTo>
                      <a:lnTo>
                        <a:pt x="10" y="606"/>
                      </a:lnTo>
                      <a:lnTo>
                        <a:pt x="11" y="609"/>
                      </a:lnTo>
                      <a:lnTo>
                        <a:pt x="11" y="611"/>
                      </a:lnTo>
                      <a:lnTo>
                        <a:pt x="11" y="613"/>
                      </a:lnTo>
                      <a:lnTo>
                        <a:pt x="11" y="615"/>
                      </a:lnTo>
                      <a:lnTo>
                        <a:pt x="11" y="619"/>
                      </a:lnTo>
                      <a:lnTo>
                        <a:pt x="11" y="623"/>
                      </a:lnTo>
                      <a:lnTo>
                        <a:pt x="10" y="627"/>
                      </a:lnTo>
                      <a:lnTo>
                        <a:pt x="9" y="631"/>
                      </a:lnTo>
                      <a:lnTo>
                        <a:pt x="9" y="634"/>
                      </a:lnTo>
                      <a:lnTo>
                        <a:pt x="9" y="637"/>
                      </a:lnTo>
                      <a:lnTo>
                        <a:pt x="10" y="640"/>
                      </a:lnTo>
                      <a:lnTo>
                        <a:pt x="11" y="642"/>
                      </a:lnTo>
                      <a:lnTo>
                        <a:pt x="12" y="644"/>
                      </a:lnTo>
                      <a:lnTo>
                        <a:pt x="13" y="646"/>
                      </a:lnTo>
                      <a:lnTo>
                        <a:pt x="14" y="648"/>
                      </a:lnTo>
                      <a:lnTo>
                        <a:pt x="15" y="650"/>
                      </a:lnTo>
                      <a:lnTo>
                        <a:pt x="17" y="651"/>
                      </a:lnTo>
                      <a:lnTo>
                        <a:pt x="18" y="653"/>
                      </a:lnTo>
                      <a:lnTo>
                        <a:pt x="19" y="654"/>
                      </a:lnTo>
                      <a:lnTo>
                        <a:pt x="20" y="656"/>
                      </a:lnTo>
                      <a:lnTo>
                        <a:pt x="20" y="657"/>
                      </a:lnTo>
                      <a:lnTo>
                        <a:pt x="20" y="659"/>
                      </a:lnTo>
                      <a:lnTo>
                        <a:pt x="20" y="661"/>
                      </a:lnTo>
                      <a:lnTo>
                        <a:pt x="19" y="663"/>
                      </a:lnTo>
                      <a:lnTo>
                        <a:pt x="18" y="666"/>
                      </a:lnTo>
                      <a:lnTo>
                        <a:pt x="17" y="669"/>
                      </a:lnTo>
                      <a:lnTo>
                        <a:pt x="17" y="673"/>
                      </a:lnTo>
                      <a:lnTo>
                        <a:pt x="16" y="677"/>
                      </a:lnTo>
                      <a:lnTo>
                        <a:pt x="15" y="681"/>
                      </a:lnTo>
                      <a:lnTo>
                        <a:pt x="14" y="685"/>
                      </a:lnTo>
                      <a:lnTo>
                        <a:pt x="14" y="689"/>
                      </a:lnTo>
                      <a:lnTo>
                        <a:pt x="12" y="693"/>
                      </a:lnTo>
                      <a:lnTo>
                        <a:pt x="25" y="688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" name="Freeform 67"/>
                <p:cNvSpPr>
                  <a:spLocks/>
                </p:cNvSpPr>
                <p:nvPr/>
              </p:nvSpPr>
              <p:spPr bwMode="auto">
                <a:xfrm>
                  <a:off x="4187055" y="2989098"/>
                  <a:ext cx="965399" cy="920572"/>
                </a:xfrm>
                <a:custGeom>
                  <a:avLst/>
                  <a:gdLst>
                    <a:gd name="T0" fmla="*/ 2147483647 w 1128"/>
                    <a:gd name="T1" fmla="*/ 2147483647 h 1020"/>
                    <a:gd name="T2" fmla="*/ 2147483647 w 1128"/>
                    <a:gd name="T3" fmla="*/ 2147483647 h 1020"/>
                    <a:gd name="T4" fmla="*/ 2147483647 w 1128"/>
                    <a:gd name="T5" fmla="*/ 2147483647 h 1020"/>
                    <a:gd name="T6" fmla="*/ 2147483647 w 1128"/>
                    <a:gd name="T7" fmla="*/ 2147483647 h 1020"/>
                    <a:gd name="T8" fmla="*/ 2147483647 w 1128"/>
                    <a:gd name="T9" fmla="*/ 2147483647 h 1020"/>
                    <a:gd name="T10" fmla="*/ 2147483647 w 1128"/>
                    <a:gd name="T11" fmla="*/ 2147483647 h 1020"/>
                    <a:gd name="T12" fmla="*/ 2147483647 w 1128"/>
                    <a:gd name="T13" fmla="*/ 2147483647 h 1020"/>
                    <a:gd name="T14" fmla="*/ 2147483647 w 1128"/>
                    <a:gd name="T15" fmla="*/ 2147483647 h 1020"/>
                    <a:gd name="T16" fmla="*/ 2147483647 w 1128"/>
                    <a:gd name="T17" fmla="*/ 2147483647 h 1020"/>
                    <a:gd name="T18" fmla="*/ 2147483647 w 1128"/>
                    <a:gd name="T19" fmla="*/ 2147483647 h 1020"/>
                    <a:gd name="T20" fmla="*/ 2147483647 w 1128"/>
                    <a:gd name="T21" fmla="*/ 2147483647 h 1020"/>
                    <a:gd name="T22" fmla="*/ 2147483647 w 1128"/>
                    <a:gd name="T23" fmla="*/ 2147483647 h 1020"/>
                    <a:gd name="T24" fmla="*/ 2147483647 w 1128"/>
                    <a:gd name="T25" fmla="*/ 2147483647 h 1020"/>
                    <a:gd name="T26" fmla="*/ 2147483647 w 1128"/>
                    <a:gd name="T27" fmla="*/ 2147483647 h 1020"/>
                    <a:gd name="T28" fmla="*/ 2147483647 w 1128"/>
                    <a:gd name="T29" fmla="*/ 2147483647 h 1020"/>
                    <a:gd name="T30" fmla="*/ 2147483647 w 1128"/>
                    <a:gd name="T31" fmla="*/ 2147483647 h 1020"/>
                    <a:gd name="T32" fmla="*/ 2147483647 w 1128"/>
                    <a:gd name="T33" fmla="*/ 2147483647 h 1020"/>
                    <a:gd name="T34" fmla="*/ 2147483647 w 1128"/>
                    <a:gd name="T35" fmla="*/ 2147483647 h 1020"/>
                    <a:gd name="T36" fmla="*/ 2147483647 w 1128"/>
                    <a:gd name="T37" fmla="*/ 2147483647 h 1020"/>
                    <a:gd name="T38" fmla="*/ 2147483647 w 1128"/>
                    <a:gd name="T39" fmla="*/ 2147483647 h 1020"/>
                    <a:gd name="T40" fmla="*/ 2147483647 w 1128"/>
                    <a:gd name="T41" fmla="*/ 2147483647 h 1020"/>
                    <a:gd name="T42" fmla="*/ 2147483647 w 1128"/>
                    <a:gd name="T43" fmla="*/ 2147483647 h 1020"/>
                    <a:gd name="T44" fmla="*/ 2147483647 w 1128"/>
                    <a:gd name="T45" fmla="*/ 2147483647 h 1020"/>
                    <a:gd name="T46" fmla="*/ 2147483647 w 1128"/>
                    <a:gd name="T47" fmla="*/ 2147483647 h 1020"/>
                    <a:gd name="T48" fmla="*/ 2147483647 w 1128"/>
                    <a:gd name="T49" fmla="*/ 2147483647 h 1020"/>
                    <a:gd name="T50" fmla="*/ 2147483647 w 1128"/>
                    <a:gd name="T51" fmla="*/ 2147483647 h 1020"/>
                    <a:gd name="T52" fmla="*/ 2147483647 w 1128"/>
                    <a:gd name="T53" fmla="*/ 2147483647 h 1020"/>
                    <a:gd name="T54" fmla="*/ 2147483647 w 1128"/>
                    <a:gd name="T55" fmla="*/ 2147483647 h 1020"/>
                    <a:gd name="T56" fmla="*/ 2147483647 w 1128"/>
                    <a:gd name="T57" fmla="*/ 2147483647 h 1020"/>
                    <a:gd name="T58" fmla="*/ 2147483647 w 1128"/>
                    <a:gd name="T59" fmla="*/ 2147483647 h 1020"/>
                    <a:gd name="T60" fmla="*/ 2147483647 w 1128"/>
                    <a:gd name="T61" fmla="*/ 2147483647 h 1020"/>
                    <a:gd name="T62" fmla="*/ 2147483647 w 1128"/>
                    <a:gd name="T63" fmla="*/ 2147483647 h 1020"/>
                    <a:gd name="T64" fmla="*/ 2147483647 w 1128"/>
                    <a:gd name="T65" fmla="*/ 2147483647 h 1020"/>
                    <a:gd name="T66" fmla="*/ 2147483647 w 1128"/>
                    <a:gd name="T67" fmla="*/ 2147483647 h 1020"/>
                    <a:gd name="T68" fmla="*/ 2147483647 w 1128"/>
                    <a:gd name="T69" fmla="*/ 2147483647 h 1020"/>
                    <a:gd name="T70" fmla="*/ 2147483647 w 1128"/>
                    <a:gd name="T71" fmla="*/ 2147483647 h 1020"/>
                    <a:gd name="T72" fmla="*/ 2147483647 w 1128"/>
                    <a:gd name="T73" fmla="*/ 2147483647 h 1020"/>
                    <a:gd name="T74" fmla="*/ 2147483647 w 1128"/>
                    <a:gd name="T75" fmla="*/ 2147483647 h 1020"/>
                    <a:gd name="T76" fmla="*/ 2147483647 w 1128"/>
                    <a:gd name="T77" fmla="*/ 2147483647 h 1020"/>
                    <a:gd name="T78" fmla="*/ 2147483647 w 1128"/>
                    <a:gd name="T79" fmla="*/ 2147483647 h 1020"/>
                    <a:gd name="T80" fmla="*/ 2147483647 w 1128"/>
                    <a:gd name="T81" fmla="*/ 2147483647 h 1020"/>
                    <a:gd name="T82" fmla="*/ 2147483647 w 1128"/>
                    <a:gd name="T83" fmla="*/ 2147483647 h 1020"/>
                    <a:gd name="T84" fmla="*/ 2147483647 w 1128"/>
                    <a:gd name="T85" fmla="*/ 2147483647 h 1020"/>
                    <a:gd name="T86" fmla="*/ 2147483647 w 1128"/>
                    <a:gd name="T87" fmla="*/ 2147483647 h 1020"/>
                    <a:gd name="T88" fmla="*/ 2147483647 w 1128"/>
                    <a:gd name="T89" fmla="*/ 2147483647 h 1020"/>
                    <a:gd name="T90" fmla="*/ 2147483647 w 1128"/>
                    <a:gd name="T91" fmla="*/ 2147483647 h 1020"/>
                    <a:gd name="T92" fmla="*/ 2147483647 w 1128"/>
                    <a:gd name="T93" fmla="*/ 2147483647 h 1020"/>
                    <a:gd name="T94" fmla="*/ 2147483647 w 1128"/>
                    <a:gd name="T95" fmla="*/ 2147483647 h 1020"/>
                    <a:gd name="T96" fmla="*/ 2147483647 w 1128"/>
                    <a:gd name="T97" fmla="*/ 2147483647 h 1020"/>
                    <a:gd name="T98" fmla="*/ 2147483647 w 1128"/>
                    <a:gd name="T99" fmla="*/ 2147483647 h 1020"/>
                    <a:gd name="T100" fmla="*/ 2147483647 w 1128"/>
                    <a:gd name="T101" fmla="*/ 2147483647 h 1020"/>
                    <a:gd name="T102" fmla="*/ 2147483647 w 1128"/>
                    <a:gd name="T103" fmla="*/ 2147483647 h 1020"/>
                    <a:gd name="T104" fmla="*/ 2147483647 w 1128"/>
                    <a:gd name="T105" fmla="*/ 2147483647 h 1020"/>
                    <a:gd name="T106" fmla="*/ 2147483647 w 1128"/>
                    <a:gd name="T107" fmla="*/ 2147483647 h 1020"/>
                    <a:gd name="T108" fmla="*/ 2147483647 w 1128"/>
                    <a:gd name="T109" fmla="*/ 2147483647 h 1020"/>
                    <a:gd name="T110" fmla="*/ 2147483647 w 1128"/>
                    <a:gd name="T111" fmla="*/ 2147483647 h 1020"/>
                    <a:gd name="T112" fmla="*/ 2147483647 w 1128"/>
                    <a:gd name="T113" fmla="*/ 2147483647 h 1020"/>
                    <a:gd name="T114" fmla="*/ 2147483647 w 1128"/>
                    <a:gd name="T115" fmla="*/ 2147483647 h 1020"/>
                    <a:gd name="T116" fmla="*/ 2147483647 w 1128"/>
                    <a:gd name="T117" fmla="*/ 2147483647 h 1020"/>
                    <a:gd name="T118" fmla="*/ 2147483647 w 1128"/>
                    <a:gd name="T119" fmla="*/ 2147483647 h 1020"/>
                    <a:gd name="T120" fmla="*/ 2147483647 w 1128"/>
                    <a:gd name="T121" fmla="*/ 2147483647 h 1020"/>
                    <a:gd name="T122" fmla="*/ 2147483647 w 1128"/>
                    <a:gd name="T123" fmla="*/ 2147483647 h 1020"/>
                    <a:gd name="T124" fmla="*/ 2147483647 w 1128"/>
                    <a:gd name="T125" fmla="*/ 2147483647 h 102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128"/>
                    <a:gd name="T190" fmla="*/ 0 h 1020"/>
                    <a:gd name="T191" fmla="*/ 1128 w 1128"/>
                    <a:gd name="T192" fmla="*/ 1020 h 102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128" h="1020">
                      <a:moveTo>
                        <a:pt x="1121" y="290"/>
                      </a:moveTo>
                      <a:lnTo>
                        <a:pt x="1120" y="289"/>
                      </a:lnTo>
                      <a:lnTo>
                        <a:pt x="1120" y="288"/>
                      </a:lnTo>
                      <a:lnTo>
                        <a:pt x="1120" y="287"/>
                      </a:lnTo>
                      <a:lnTo>
                        <a:pt x="1119" y="286"/>
                      </a:lnTo>
                      <a:lnTo>
                        <a:pt x="1118" y="286"/>
                      </a:lnTo>
                      <a:lnTo>
                        <a:pt x="1118" y="284"/>
                      </a:lnTo>
                      <a:lnTo>
                        <a:pt x="1117" y="282"/>
                      </a:lnTo>
                      <a:lnTo>
                        <a:pt x="1117" y="279"/>
                      </a:lnTo>
                      <a:lnTo>
                        <a:pt x="1114" y="278"/>
                      </a:lnTo>
                      <a:lnTo>
                        <a:pt x="1112" y="278"/>
                      </a:lnTo>
                      <a:lnTo>
                        <a:pt x="1111" y="278"/>
                      </a:lnTo>
                      <a:lnTo>
                        <a:pt x="1109" y="278"/>
                      </a:lnTo>
                      <a:lnTo>
                        <a:pt x="1108" y="278"/>
                      </a:lnTo>
                      <a:lnTo>
                        <a:pt x="1107" y="278"/>
                      </a:lnTo>
                      <a:lnTo>
                        <a:pt x="1106" y="278"/>
                      </a:lnTo>
                      <a:lnTo>
                        <a:pt x="1105" y="279"/>
                      </a:lnTo>
                      <a:lnTo>
                        <a:pt x="1105" y="280"/>
                      </a:lnTo>
                      <a:lnTo>
                        <a:pt x="1105" y="281"/>
                      </a:lnTo>
                      <a:lnTo>
                        <a:pt x="1105" y="282"/>
                      </a:lnTo>
                      <a:lnTo>
                        <a:pt x="1104" y="282"/>
                      </a:lnTo>
                      <a:lnTo>
                        <a:pt x="1103" y="282"/>
                      </a:lnTo>
                      <a:lnTo>
                        <a:pt x="1101" y="281"/>
                      </a:lnTo>
                      <a:lnTo>
                        <a:pt x="1099" y="279"/>
                      </a:lnTo>
                      <a:lnTo>
                        <a:pt x="1097" y="278"/>
                      </a:lnTo>
                      <a:lnTo>
                        <a:pt x="1095" y="277"/>
                      </a:lnTo>
                      <a:lnTo>
                        <a:pt x="1093" y="276"/>
                      </a:lnTo>
                      <a:lnTo>
                        <a:pt x="1091" y="276"/>
                      </a:lnTo>
                      <a:lnTo>
                        <a:pt x="1089" y="276"/>
                      </a:lnTo>
                      <a:lnTo>
                        <a:pt x="1087" y="276"/>
                      </a:lnTo>
                      <a:lnTo>
                        <a:pt x="1086" y="276"/>
                      </a:lnTo>
                      <a:lnTo>
                        <a:pt x="1085" y="276"/>
                      </a:lnTo>
                      <a:lnTo>
                        <a:pt x="1084" y="277"/>
                      </a:lnTo>
                      <a:lnTo>
                        <a:pt x="1083" y="277"/>
                      </a:lnTo>
                      <a:lnTo>
                        <a:pt x="1082" y="273"/>
                      </a:lnTo>
                      <a:lnTo>
                        <a:pt x="1081" y="270"/>
                      </a:lnTo>
                      <a:lnTo>
                        <a:pt x="1080" y="269"/>
                      </a:lnTo>
                      <a:lnTo>
                        <a:pt x="1080" y="268"/>
                      </a:lnTo>
                      <a:lnTo>
                        <a:pt x="1079" y="268"/>
                      </a:lnTo>
                      <a:lnTo>
                        <a:pt x="1075" y="268"/>
                      </a:lnTo>
                      <a:lnTo>
                        <a:pt x="1068" y="269"/>
                      </a:lnTo>
                      <a:lnTo>
                        <a:pt x="1066" y="268"/>
                      </a:lnTo>
                      <a:lnTo>
                        <a:pt x="1065" y="268"/>
                      </a:lnTo>
                      <a:lnTo>
                        <a:pt x="1062" y="268"/>
                      </a:lnTo>
                      <a:lnTo>
                        <a:pt x="1056" y="269"/>
                      </a:lnTo>
                      <a:lnTo>
                        <a:pt x="1057" y="268"/>
                      </a:lnTo>
                      <a:lnTo>
                        <a:pt x="1056" y="267"/>
                      </a:lnTo>
                      <a:lnTo>
                        <a:pt x="1055" y="266"/>
                      </a:lnTo>
                      <a:lnTo>
                        <a:pt x="1054" y="266"/>
                      </a:lnTo>
                      <a:lnTo>
                        <a:pt x="1053" y="265"/>
                      </a:lnTo>
                      <a:lnTo>
                        <a:pt x="1052" y="264"/>
                      </a:lnTo>
                      <a:lnTo>
                        <a:pt x="1051" y="263"/>
                      </a:lnTo>
                      <a:lnTo>
                        <a:pt x="1051" y="261"/>
                      </a:lnTo>
                      <a:lnTo>
                        <a:pt x="1049" y="260"/>
                      </a:lnTo>
                      <a:lnTo>
                        <a:pt x="1048" y="260"/>
                      </a:lnTo>
                      <a:lnTo>
                        <a:pt x="1047" y="259"/>
                      </a:lnTo>
                      <a:lnTo>
                        <a:pt x="1045" y="259"/>
                      </a:lnTo>
                      <a:lnTo>
                        <a:pt x="1044" y="259"/>
                      </a:lnTo>
                      <a:lnTo>
                        <a:pt x="1043" y="259"/>
                      </a:lnTo>
                      <a:lnTo>
                        <a:pt x="1042" y="260"/>
                      </a:lnTo>
                      <a:lnTo>
                        <a:pt x="1040" y="260"/>
                      </a:lnTo>
                      <a:lnTo>
                        <a:pt x="1039" y="261"/>
                      </a:lnTo>
                      <a:lnTo>
                        <a:pt x="1038" y="261"/>
                      </a:lnTo>
                      <a:lnTo>
                        <a:pt x="1037" y="261"/>
                      </a:lnTo>
                      <a:lnTo>
                        <a:pt x="1035" y="261"/>
                      </a:lnTo>
                      <a:lnTo>
                        <a:pt x="1034" y="261"/>
                      </a:lnTo>
                      <a:lnTo>
                        <a:pt x="1033" y="260"/>
                      </a:lnTo>
                      <a:lnTo>
                        <a:pt x="1032" y="260"/>
                      </a:lnTo>
                      <a:lnTo>
                        <a:pt x="1031" y="259"/>
                      </a:lnTo>
                      <a:lnTo>
                        <a:pt x="1030" y="259"/>
                      </a:lnTo>
                      <a:lnTo>
                        <a:pt x="1028" y="257"/>
                      </a:lnTo>
                      <a:lnTo>
                        <a:pt x="1026" y="256"/>
                      </a:lnTo>
                      <a:lnTo>
                        <a:pt x="1025" y="255"/>
                      </a:lnTo>
                      <a:lnTo>
                        <a:pt x="1023" y="254"/>
                      </a:lnTo>
                      <a:lnTo>
                        <a:pt x="1022" y="254"/>
                      </a:lnTo>
                      <a:lnTo>
                        <a:pt x="1020" y="253"/>
                      </a:lnTo>
                      <a:lnTo>
                        <a:pt x="1018" y="253"/>
                      </a:lnTo>
                      <a:lnTo>
                        <a:pt x="1016" y="253"/>
                      </a:lnTo>
                      <a:lnTo>
                        <a:pt x="1013" y="253"/>
                      </a:lnTo>
                      <a:lnTo>
                        <a:pt x="1010" y="254"/>
                      </a:lnTo>
                      <a:lnTo>
                        <a:pt x="1006" y="255"/>
                      </a:lnTo>
                      <a:lnTo>
                        <a:pt x="1002" y="256"/>
                      </a:lnTo>
                      <a:lnTo>
                        <a:pt x="999" y="256"/>
                      </a:lnTo>
                      <a:lnTo>
                        <a:pt x="997" y="256"/>
                      </a:lnTo>
                      <a:lnTo>
                        <a:pt x="995" y="255"/>
                      </a:lnTo>
                      <a:lnTo>
                        <a:pt x="994" y="255"/>
                      </a:lnTo>
                      <a:lnTo>
                        <a:pt x="993" y="254"/>
                      </a:lnTo>
                      <a:lnTo>
                        <a:pt x="993" y="253"/>
                      </a:lnTo>
                      <a:lnTo>
                        <a:pt x="993" y="251"/>
                      </a:lnTo>
                      <a:lnTo>
                        <a:pt x="993" y="250"/>
                      </a:lnTo>
                      <a:lnTo>
                        <a:pt x="993" y="249"/>
                      </a:lnTo>
                      <a:lnTo>
                        <a:pt x="993" y="248"/>
                      </a:lnTo>
                      <a:lnTo>
                        <a:pt x="992" y="248"/>
                      </a:lnTo>
                      <a:lnTo>
                        <a:pt x="989" y="248"/>
                      </a:lnTo>
                      <a:lnTo>
                        <a:pt x="987" y="248"/>
                      </a:lnTo>
                      <a:lnTo>
                        <a:pt x="986" y="248"/>
                      </a:lnTo>
                      <a:lnTo>
                        <a:pt x="984" y="249"/>
                      </a:lnTo>
                      <a:lnTo>
                        <a:pt x="983" y="250"/>
                      </a:lnTo>
                      <a:lnTo>
                        <a:pt x="982" y="250"/>
                      </a:lnTo>
                      <a:lnTo>
                        <a:pt x="982" y="251"/>
                      </a:lnTo>
                      <a:lnTo>
                        <a:pt x="981" y="252"/>
                      </a:lnTo>
                      <a:lnTo>
                        <a:pt x="980" y="254"/>
                      </a:lnTo>
                      <a:lnTo>
                        <a:pt x="979" y="255"/>
                      </a:lnTo>
                      <a:lnTo>
                        <a:pt x="978" y="256"/>
                      </a:lnTo>
                      <a:lnTo>
                        <a:pt x="976" y="256"/>
                      </a:lnTo>
                      <a:lnTo>
                        <a:pt x="975" y="256"/>
                      </a:lnTo>
                      <a:lnTo>
                        <a:pt x="973" y="256"/>
                      </a:lnTo>
                      <a:lnTo>
                        <a:pt x="972" y="256"/>
                      </a:lnTo>
                      <a:lnTo>
                        <a:pt x="970" y="256"/>
                      </a:lnTo>
                      <a:lnTo>
                        <a:pt x="969" y="256"/>
                      </a:lnTo>
                      <a:lnTo>
                        <a:pt x="968" y="256"/>
                      </a:lnTo>
                      <a:lnTo>
                        <a:pt x="967" y="257"/>
                      </a:lnTo>
                      <a:lnTo>
                        <a:pt x="965" y="258"/>
                      </a:lnTo>
                      <a:lnTo>
                        <a:pt x="964" y="258"/>
                      </a:lnTo>
                      <a:lnTo>
                        <a:pt x="963" y="258"/>
                      </a:lnTo>
                      <a:lnTo>
                        <a:pt x="962" y="258"/>
                      </a:lnTo>
                      <a:lnTo>
                        <a:pt x="961" y="258"/>
                      </a:lnTo>
                      <a:lnTo>
                        <a:pt x="960" y="258"/>
                      </a:lnTo>
                      <a:lnTo>
                        <a:pt x="959" y="257"/>
                      </a:lnTo>
                      <a:lnTo>
                        <a:pt x="957" y="256"/>
                      </a:lnTo>
                      <a:lnTo>
                        <a:pt x="956" y="256"/>
                      </a:lnTo>
                      <a:lnTo>
                        <a:pt x="955" y="256"/>
                      </a:lnTo>
                      <a:lnTo>
                        <a:pt x="953" y="257"/>
                      </a:lnTo>
                      <a:lnTo>
                        <a:pt x="952" y="259"/>
                      </a:lnTo>
                      <a:lnTo>
                        <a:pt x="949" y="261"/>
                      </a:lnTo>
                      <a:lnTo>
                        <a:pt x="947" y="263"/>
                      </a:lnTo>
                      <a:lnTo>
                        <a:pt x="945" y="265"/>
                      </a:lnTo>
                      <a:lnTo>
                        <a:pt x="943" y="268"/>
                      </a:lnTo>
                      <a:lnTo>
                        <a:pt x="938" y="273"/>
                      </a:lnTo>
                      <a:lnTo>
                        <a:pt x="934" y="278"/>
                      </a:lnTo>
                      <a:lnTo>
                        <a:pt x="930" y="283"/>
                      </a:lnTo>
                      <a:lnTo>
                        <a:pt x="928" y="285"/>
                      </a:lnTo>
                      <a:lnTo>
                        <a:pt x="926" y="288"/>
                      </a:lnTo>
                      <a:lnTo>
                        <a:pt x="924" y="290"/>
                      </a:lnTo>
                      <a:lnTo>
                        <a:pt x="923" y="293"/>
                      </a:lnTo>
                      <a:lnTo>
                        <a:pt x="922" y="295"/>
                      </a:lnTo>
                      <a:lnTo>
                        <a:pt x="921" y="298"/>
                      </a:lnTo>
                      <a:lnTo>
                        <a:pt x="921" y="300"/>
                      </a:lnTo>
                      <a:lnTo>
                        <a:pt x="920" y="302"/>
                      </a:lnTo>
                      <a:lnTo>
                        <a:pt x="920" y="304"/>
                      </a:lnTo>
                      <a:lnTo>
                        <a:pt x="920" y="308"/>
                      </a:lnTo>
                      <a:lnTo>
                        <a:pt x="920" y="312"/>
                      </a:lnTo>
                      <a:lnTo>
                        <a:pt x="920" y="313"/>
                      </a:lnTo>
                      <a:lnTo>
                        <a:pt x="920" y="315"/>
                      </a:lnTo>
                      <a:lnTo>
                        <a:pt x="920" y="316"/>
                      </a:lnTo>
                      <a:lnTo>
                        <a:pt x="920" y="317"/>
                      </a:lnTo>
                      <a:lnTo>
                        <a:pt x="915" y="317"/>
                      </a:lnTo>
                      <a:lnTo>
                        <a:pt x="912" y="318"/>
                      </a:lnTo>
                      <a:lnTo>
                        <a:pt x="908" y="319"/>
                      </a:lnTo>
                      <a:lnTo>
                        <a:pt x="906" y="320"/>
                      </a:lnTo>
                      <a:lnTo>
                        <a:pt x="904" y="321"/>
                      </a:lnTo>
                      <a:lnTo>
                        <a:pt x="902" y="322"/>
                      </a:lnTo>
                      <a:lnTo>
                        <a:pt x="900" y="324"/>
                      </a:lnTo>
                      <a:lnTo>
                        <a:pt x="899" y="326"/>
                      </a:lnTo>
                      <a:lnTo>
                        <a:pt x="897" y="329"/>
                      </a:lnTo>
                      <a:lnTo>
                        <a:pt x="894" y="333"/>
                      </a:lnTo>
                      <a:lnTo>
                        <a:pt x="893" y="334"/>
                      </a:lnTo>
                      <a:lnTo>
                        <a:pt x="891" y="336"/>
                      </a:lnTo>
                      <a:lnTo>
                        <a:pt x="889" y="338"/>
                      </a:lnTo>
                      <a:lnTo>
                        <a:pt x="887" y="339"/>
                      </a:lnTo>
                      <a:lnTo>
                        <a:pt x="884" y="341"/>
                      </a:lnTo>
                      <a:lnTo>
                        <a:pt x="883" y="343"/>
                      </a:lnTo>
                      <a:lnTo>
                        <a:pt x="882" y="344"/>
                      </a:lnTo>
                      <a:lnTo>
                        <a:pt x="882" y="345"/>
                      </a:lnTo>
                      <a:lnTo>
                        <a:pt x="882" y="348"/>
                      </a:lnTo>
                      <a:lnTo>
                        <a:pt x="882" y="350"/>
                      </a:lnTo>
                      <a:lnTo>
                        <a:pt x="881" y="352"/>
                      </a:lnTo>
                      <a:lnTo>
                        <a:pt x="880" y="353"/>
                      </a:lnTo>
                      <a:lnTo>
                        <a:pt x="879" y="355"/>
                      </a:lnTo>
                      <a:lnTo>
                        <a:pt x="876" y="357"/>
                      </a:lnTo>
                      <a:lnTo>
                        <a:pt x="873" y="359"/>
                      </a:lnTo>
                      <a:lnTo>
                        <a:pt x="868" y="361"/>
                      </a:lnTo>
                      <a:lnTo>
                        <a:pt x="863" y="363"/>
                      </a:lnTo>
                      <a:lnTo>
                        <a:pt x="855" y="366"/>
                      </a:lnTo>
                      <a:lnTo>
                        <a:pt x="854" y="366"/>
                      </a:lnTo>
                      <a:lnTo>
                        <a:pt x="853" y="367"/>
                      </a:lnTo>
                      <a:lnTo>
                        <a:pt x="852" y="368"/>
                      </a:lnTo>
                      <a:lnTo>
                        <a:pt x="851" y="370"/>
                      </a:lnTo>
                      <a:lnTo>
                        <a:pt x="850" y="373"/>
                      </a:lnTo>
                      <a:lnTo>
                        <a:pt x="848" y="377"/>
                      </a:lnTo>
                      <a:lnTo>
                        <a:pt x="844" y="386"/>
                      </a:lnTo>
                      <a:lnTo>
                        <a:pt x="840" y="396"/>
                      </a:lnTo>
                      <a:lnTo>
                        <a:pt x="839" y="401"/>
                      </a:lnTo>
                      <a:lnTo>
                        <a:pt x="837" y="406"/>
                      </a:lnTo>
                      <a:lnTo>
                        <a:pt x="835" y="410"/>
                      </a:lnTo>
                      <a:lnTo>
                        <a:pt x="833" y="414"/>
                      </a:lnTo>
                      <a:lnTo>
                        <a:pt x="832" y="415"/>
                      </a:lnTo>
                      <a:lnTo>
                        <a:pt x="831" y="417"/>
                      </a:lnTo>
                      <a:lnTo>
                        <a:pt x="830" y="418"/>
                      </a:lnTo>
                      <a:lnTo>
                        <a:pt x="829" y="419"/>
                      </a:lnTo>
                      <a:lnTo>
                        <a:pt x="828" y="419"/>
                      </a:lnTo>
                      <a:lnTo>
                        <a:pt x="827" y="419"/>
                      </a:lnTo>
                      <a:lnTo>
                        <a:pt x="826" y="419"/>
                      </a:lnTo>
                      <a:lnTo>
                        <a:pt x="825" y="419"/>
                      </a:lnTo>
                      <a:lnTo>
                        <a:pt x="824" y="418"/>
                      </a:lnTo>
                      <a:lnTo>
                        <a:pt x="823" y="417"/>
                      </a:lnTo>
                      <a:lnTo>
                        <a:pt x="823" y="416"/>
                      </a:lnTo>
                      <a:lnTo>
                        <a:pt x="823" y="414"/>
                      </a:lnTo>
                      <a:lnTo>
                        <a:pt x="824" y="412"/>
                      </a:lnTo>
                      <a:lnTo>
                        <a:pt x="824" y="411"/>
                      </a:lnTo>
                      <a:lnTo>
                        <a:pt x="825" y="408"/>
                      </a:lnTo>
                      <a:lnTo>
                        <a:pt x="827" y="404"/>
                      </a:lnTo>
                      <a:lnTo>
                        <a:pt x="829" y="398"/>
                      </a:lnTo>
                      <a:lnTo>
                        <a:pt x="832" y="393"/>
                      </a:lnTo>
                      <a:lnTo>
                        <a:pt x="835" y="387"/>
                      </a:lnTo>
                      <a:lnTo>
                        <a:pt x="841" y="374"/>
                      </a:lnTo>
                      <a:lnTo>
                        <a:pt x="846" y="363"/>
                      </a:lnTo>
                      <a:lnTo>
                        <a:pt x="848" y="358"/>
                      </a:lnTo>
                      <a:lnTo>
                        <a:pt x="850" y="354"/>
                      </a:lnTo>
                      <a:lnTo>
                        <a:pt x="851" y="352"/>
                      </a:lnTo>
                      <a:lnTo>
                        <a:pt x="851" y="350"/>
                      </a:lnTo>
                      <a:lnTo>
                        <a:pt x="851" y="349"/>
                      </a:lnTo>
                      <a:lnTo>
                        <a:pt x="851" y="348"/>
                      </a:lnTo>
                      <a:lnTo>
                        <a:pt x="850" y="347"/>
                      </a:lnTo>
                      <a:lnTo>
                        <a:pt x="850" y="346"/>
                      </a:lnTo>
                      <a:lnTo>
                        <a:pt x="849" y="345"/>
                      </a:lnTo>
                      <a:lnTo>
                        <a:pt x="848" y="345"/>
                      </a:lnTo>
                      <a:lnTo>
                        <a:pt x="847" y="344"/>
                      </a:lnTo>
                      <a:lnTo>
                        <a:pt x="846" y="344"/>
                      </a:lnTo>
                      <a:lnTo>
                        <a:pt x="845" y="344"/>
                      </a:lnTo>
                      <a:lnTo>
                        <a:pt x="842" y="344"/>
                      </a:lnTo>
                      <a:lnTo>
                        <a:pt x="840" y="345"/>
                      </a:lnTo>
                      <a:lnTo>
                        <a:pt x="837" y="346"/>
                      </a:lnTo>
                      <a:lnTo>
                        <a:pt x="834" y="347"/>
                      </a:lnTo>
                      <a:lnTo>
                        <a:pt x="831" y="349"/>
                      </a:lnTo>
                      <a:lnTo>
                        <a:pt x="829" y="350"/>
                      </a:lnTo>
                      <a:lnTo>
                        <a:pt x="826" y="352"/>
                      </a:lnTo>
                      <a:lnTo>
                        <a:pt x="824" y="354"/>
                      </a:lnTo>
                      <a:lnTo>
                        <a:pt x="822" y="355"/>
                      </a:lnTo>
                      <a:lnTo>
                        <a:pt x="821" y="357"/>
                      </a:lnTo>
                      <a:lnTo>
                        <a:pt x="820" y="358"/>
                      </a:lnTo>
                      <a:lnTo>
                        <a:pt x="820" y="359"/>
                      </a:lnTo>
                      <a:lnTo>
                        <a:pt x="814" y="359"/>
                      </a:lnTo>
                      <a:lnTo>
                        <a:pt x="809" y="360"/>
                      </a:lnTo>
                      <a:lnTo>
                        <a:pt x="807" y="360"/>
                      </a:lnTo>
                      <a:lnTo>
                        <a:pt x="805" y="361"/>
                      </a:lnTo>
                      <a:lnTo>
                        <a:pt x="803" y="362"/>
                      </a:lnTo>
                      <a:lnTo>
                        <a:pt x="802" y="363"/>
                      </a:lnTo>
                      <a:lnTo>
                        <a:pt x="801" y="364"/>
                      </a:lnTo>
                      <a:lnTo>
                        <a:pt x="800" y="365"/>
                      </a:lnTo>
                      <a:lnTo>
                        <a:pt x="799" y="365"/>
                      </a:lnTo>
                      <a:lnTo>
                        <a:pt x="798" y="365"/>
                      </a:lnTo>
                      <a:lnTo>
                        <a:pt x="797" y="365"/>
                      </a:lnTo>
                      <a:lnTo>
                        <a:pt x="795" y="364"/>
                      </a:lnTo>
                      <a:lnTo>
                        <a:pt x="794" y="363"/>
                      </a:lnTo>
                      <a:lnTo>
                        <a:pt x="793" y="362"/>
                      </a:lnTo>
                      <a:lnTo>
                        <a:pt x="790" y="360"/>
                      </a:lnTo>
                      <a:lnTo>
                        <a:pt x="788" y="357"/>
                      </a:lnTo>
                      <a:lnTo>
                        <a:pt x="786" y="356"/>
                      </a:lnTo>
                      <a:lnTo>
                        <a:pt x="785" y="356"/>
                      </a:lnTo>
                      <a:lnTo>
                        <a:pt x="784" y="355"/>
                      </a:lnTo>
                      <a:lnTo>
                        <a:pt x="782" y="355"/>
                      </a:lnTo>
                      <a:lnTo>
                        <a:pt x="780" y="355"/>
                      </a:lnTo>
                      <a:lnTo>
                        <a:pt x="778" y="355"/>
                      </a:lnTo>
                      <a:lnTo>
                        <a:pt x="775" y="356"/>
                      </a:lnTo>
                      <a:lnTo>
                        <a:pt x="773" y="357"/>
                      </a:lnTo>
                      <a:lnTo>
                        <a:pt x="771" y="358"/>
                      </a:lnTo>
                      <a:lnTo>
                        <a:pt x="769" y="359"/>
                      </a:lnTo>
                      <a:lnTo>
                        <a:pt x="767" y="360"/>
                      </a:lnTo>
                      <a:lnTo>
                        <a:pt x="765" y="361"/>
                      </a:lnTo>
                      <a:lnTo>
                        <a:pt x="761" y="363"/>
                      </a:lnTo>
                      <a:lnTo>
                        <a:pt x="757" y="366"/>
                      </a:lnTo>
                      <a:lnTo>
                        <a:pt x="754" y="369"/>
                      </a:lnTo>
                      <a:lnTo>
                        <a:pt x="751" y="371"/>
                      </a:lnTo>
                      <a:lnTo>
                        <a:pt x="750" y="371"/>
                      </a:lnTo>
                      <a:lnTo>
                        <a:pt x="749" y="371"/>
                      </a:lnTo>
                      <a:lnTo>
                        <a:pt x="748" y="371"/>
                      </a:lnTo>
                      <a:lnTo>
                        <a:pt x="747" y="370"/>
                      </a:lnTo>
                      <a:lnTo>
                        <a:pt x="746" y="369"/>
                      </a:lnTo>
                      <a:lnTo>
                        <a:pt x="744" y="368"/>
                      </a:lnTo>
                      <a:lnTo>
                        <a:pt x="743" y="367"/>
                      </a:lnTo>
                      <a:lnTo>
                        <a:pt x="740" y="364"/>
                      </a:lnTo>
                      <a:lnTo>
                        <a:pt x="737" y="360"/>
                      </a:lnTo>
                      <a:lnTo>
                        <a:pt x="733" y="356"/>
                      </a:lnTo>
                      <a:lnTo>
                        <a:pt x="730" y="351"/>
                      </a:lnTo>
                      <a:lnTo>
                        <a:pt x="727" y="346"/>
                      </a:lnTo>
                      <a:lnTo>
                        <a:pt x="724" y="341"/>
                      </a:lnTo>
                      <a:lnTo>
                        <a:pt x="721" y="335"/>
                      </a:lnTo>
                      <a:lnTo>
                        <a:pt x="718" y="330"/>
                      </a:lnTo>
                      <a:lnTo>
                        <a:pt x="716" y="324"/>
                      </a:lnTo>
                      <a:lnTo>
                        <a:pt x="715" y="319"/>
                      </a:lnTo>
                      <a:lnTo>
                        <a:pt x="714" y="316"/>
                      </a:lnTo>
                      <a:lnTo>
                        <a:pt x="714" y="313"/>
                      </a:lnTo>
                      <a:lnTo>
                        <a:pt x="713" y="311"/>
                      </a:lnTo>
                      <a:lnTo>
                        <a:pt x="713" y="309"/>
                      </a:lnTo>
                      <a:lnTo>
                        <a:pt x="713" y="308"/>
                      </a:lnTo>
                      <a:lnTo>
                        <a:pt x="712" y="307"/>
                      </a:lnTo>
                      <a:lnTo>
                        <a:pt x="711" y="307"/>
                      </a:lnTo>
                      <a:lnTo>
                        <a:pt x="710" y="306"/>
                      </a:lnTo>
                      <a:lnTo>
                        <a:pt x="708" y="305"/>
                      </a:lnTo>
                      <a:lnTo>
                        <a:pt x="707" y="304"/>
                      </a:lnTo>
                      <a:lnTo>
                        <a:pt x="706" y="303"/>
                      </a:lnTo>
                      <a:lnTo>
                        <a:pt x="706" y="302"/>
                      </a:lnTo>
                      <a:lnTo>
                        <a:pt x="705" y="301"/>
                      </a:lnTo>
                      <a:lnTo>
                        <a:pt x="705" y="300"/>
                      </a:lnTo>
                      <a:lnTo>
                        <a:pt x="705" y="299"/>
                      </a:lnTo>
                      <a:lnTo>
                        <a:pt x="706" y="298"/>
                      </a:lnTo>
                      <a:lnTo>
                        <a:pt x="706" y="296"/>
                      </a:lnTo>
                      <a:lnTo>
                        <a:pt x="707" y="295"/>
                      </a:lnTo>
                      <a:lnTo>
                        <a:pt x="709" y="293"/>
                      </a:lnTo>
                      <a:lnTo>
                        <a:pt x="709" y="292"/>
                      </a:lnTo>
                      <a:lnTo>
                        <a:pt x="710" y="290"/>
                      </a:lnTo>
                      <a:lnTo>
                        <a:pt x="710" y="289"/>
                      </a:lnTo>
                      <a:lnTo>
                        <a:pt x="710" y="287"/>
                      </a:lnTo>
                      <a:lnTo>
                        <a:pt x="710" y="286"/>
                      </a:lnTo>
                      <a:lnTo>
                        <a:pt x="709" y="285"/>
                      </a:lnTo>
                      <a:lnTo>
                        <a:pt x="709" y="284"/>
                      </a:lnTo>
                      <a:lnTo>
                        <a:pt x="708" y="283"/>
                      </a:lnTo>
                      <a:lnTo>
                        <a:pt x="707" y="283"/>
                      </a:lnTo>
                      <a:lnTo>
                        <a:pt x="706" y="282"/>
                      </a:lnTo>
                      <a:lnTo>
                        <a:pt x="705" y="282"/>
                      </a:lnTo>
                      <a:lnTo>
                        <a:pt x="704" y="282"/>
                      </a:lnTo>
                      <a:lnTo>
                        <a:pt x="703" y="282"/>
                      </a:lnTo>
                      <a:lnTo>
                        <a:pt x="702" y="282"/>
                      </a:lnTo>
                      <a:lnTo>
                        <a:pt x="700" y="283"/>
                      </a:lnTo>
                      <a:lnTo>
                        <a:pt x="699" y="284"/>
                      </a:lnTo>
                      <a:lnTo>
                        <a:pt x="697" y="285"/>
                      </a:lnTo>
                      <a:lnTo>
                        <a:pt x="695" y="286"/>
                      </a:lnTo>
                      <a:lnTo>
                        <a:pt x="691" y="290"/>
                      </a:lnTo>
                      <a:lnTo>
                        <a:pt x="686" y="293"/>
                      </a:lnTo>
                      <a:lnTo>
                        <a:pt x="676" y="301"/>
                      </a:lnTo>
                      <a:lnTo>
                        <a:pt x="666" y="310"/>
                      </a:lnTo>
                      <a:lnTo>
                        <a:pt x="661" y="315"/>
                      </a:lnTo>
                      <a:lnTo>
                        <a:pt x="655" y="319"/>
                      </a:lnTo>
                      <a:lnTo>
                        <a:pt x="650" y="322"/>
                      </a:lnTo>
                      <a:lnTo>
                        <a:pt x="645" y="326"/>
                      </a:lnTo>
                      <a:lnTo>
                        <a:pt x="642" y="327"/>
                      </a:lnTo>
                      <a:lnTo>
                        <a:pt x="639" y="329"/>
                      </a:lnTo>
                      <a:lnTo>
                        <a:pt x="637" y="330"/>
                      </a:lnTo>
                      <a:lnTo>
                        <a:pt x="634" y="331"/>
                      </a:lnTo>
                      <a:lnTo>
                        <a:pt x="632" y="332"/>
                      </a:lnTo>
                      <a:lnTo>
                        <a:pt x="630" y="332"/>
                      </a:lnTo>
                      <a:lnTo>
                        <a:pt x="628" y="332"/>
                      </a:lnTo>
                      <a:lnTo>
                        <a:pt x="625" y="332"/>
                      </a:lnTo>
                      <a:lnTo>
                        <a:pt x="624" y="332"/>
                      </a:lnTo>
                      <a:lnTo>
                        <a:pt x="622" y="332"/>
                      </a:lnTo>
                      <a:lnTo>
                        <a:pt x="620" y="332"/>
                      </a:lnTo>
                      <a:lnTo>
                        <a:pt x="619" y="331"/>
                      </a:lnTo>
                      <a:lnTo>
                        <a:pt x="617" y="330"/>
                      </a:lnTo>
                      <a:lnTo>
                        <a:pt x="616" y="329"/>
                      </a:lnTo>
                      <a:lnTo>
                        <a:pt x="615" y="328"/>
                      </a:lnTo>
                      <a:lnTo>
                        <a:pt x="614" y="327"/>
                      </a:lnTo>
                      <a:lnTo>
                        <a:pt x="614" y="326"/>
                      </a:lnTo>
                      <a:lnTo>
                        <a:pt x="614" y="325"/>
                      </a:lnTo>
                      <a:lnTo>
                        <a:pt x="614" y="323"/>
                      </a:lnTo>
                      <a:lnTo>
                        <a:pt x="614" y="320"/>
                      </a:lnTo>
                      <a:lnTo>
                        <a:pt x="614" y="318"/>
                      </a:lnTo>
                      <a:lnTo>
                        <a:pt x="614" y="316"/>
                      </a:lnTo>
                      <a:lnTo>
                        <a:pt x="615" y="315"/>
                      </a:lnTo>
                      <a:lnTo>
                        <a:pt x="616" y="313"/>
                      </a:lnTo>
                      <a:lnTo>
                        <a:pt x="617" y="312"/>
                      </a:lnTo>
                      <a:lnTo>
                        <a:pt x="617" y="310"/>
                      </a:lnTo>
                      <a:lnTo>
                        <a:pt x="618" y="309"/>
                      </a:lnTo>
                      <a:lnTo>
                        <a:pt x="620" y="308"/>
                      </a:lnTo>
                      <a:lnTo>
                        <a:pt x="621" y="308"/>
                      </a:lnTo>
                      <a:lnTo>
                        <a:pt x="622" y="307"/>
                      </a:lnTo>
                      <a:lnTo>
                        <a:pt x="624" y="306"/>
                      </a:lnTo>
                      <a:lnTo>
                        <a:pt x="626" y="304"/>
                      </a:lnTo>
                      <a:lnTo>
                        <a:pt x="631" y="303"/>
                      </a:lnTo>
                      <a:lnTo>
                        <a:pt x="636" y="301"/>
                      </a:lnTo>
                      <a:lnTo>
                        <a:pt x="636" y="300"/>
                      </a:lnTo>
                      <a:lnTo>
                        <a:pt x="637" y="300"/>
                      </a:lnTo>
                      <a:lnTo>
                        <a:pt x="638" y="299"/>
                      </a:lnTo>
                      <a:lnTo>
                        <a:pt x="638" y="298"/>
                      </a:lnTo>
                      <a:lnTo>
                        <a:pt x="638" y="297"/>
                      </a:lnTo>
                      <a:lnTo>
                        <a:pt x="639" y="297"/>
                      </a:lnTo>
                      <a:lnTo>
                        <a:pt x="639" y="295"/>
                      </a:lnTo>
                      <a:lnTo>
                        <a:pt x="639" y="294"/>
                      </a:lnTo>
                      <a:lnTo>
                        <a:pt x="600" y="295"/>
                      </a:lnTo>
                      <a:lnTo>
                        <a:pt x="596" y="294"/>
                      </a:lnTo>
                      <a:lnTo>
                        <a:pt x="592" y="292"/>
                      </a:lnTo>
                      <a:lnTo>
                        <a:pt x="588" y="289"/>
                      </a:lnTo>
                      <a:lnTo>
                        <a:pt x="585" y="286"/>
                      </a:lnTo>
                      <a:lnTo>
                        <a:pt x="581" y="283"/>
                      </a:lnTo>
                      <a:lnTo>
                        <a:pt x="578" y="280"/>
                      </a:lnTo>
                      <a:lnTo>
                        <a:pt x="574" y="276"/>
                      </a:lnTo>
                      <a:lnTo>
                        <a:pt x="571" y="273"/>
                      </a:lnTo>
                      <a:lnTo>
                        <a:pt x="568" y="269"/>
                      </a:lnTo>
                      <a:lnTo>
                        <a:pt x="565" y="265"/>
                      </a:lnTo>
                      <a:lnTo>
                        <a:pt x="563" y="261"/>
                      </a:lnTo>
                      <a:lnTo>
                        <a:pt x="561" y="257"/>
                      </a:lnTo>
                      <a:lnTo>
                        <a:pt x="559" y="254"/>
                      </a:lnTo>
                      <a:lnTo>
                        <a:pt x="558" y="250"/>
                      </a:lnTo>
                      <a:lnTo>
                        <a:pt x="558" y="249"/>
                      </a:lnTo>
                      <a:lnTo>
                        <a:pt x="557" y="247"/>
                      </a:lnTo>
                      <a:lnTo>
                        <a:pt x="557" y="246"/>
                      </a:lnTo>
                      <a:lnTo>
                        <a:pt x="557" y="244"/>
                      </a:lnTo>
                      <a:lnTo>
                        <a:pt x="557" y="243"/>
                      </a:lnTo>
                      <a:lnTo>
                        <a:pt x="557" y="241"/>
                      </a:lnTo>
                      <a:lnTo>
                        <a:pt x="557" y="239"/>
                      </a:lnTo>
                      <a:lnTo>
                        <a:pt x="557" y="238"/>
                      </a:lnTo>
                      <a:lnTo>
                        <a:pt x="556" y="236"/>
                      </a:lnTo>
                      <a:lnTo>
                        <a:pt x="556" y="233"/>
                      </a:lnTo>
                      <a:lnTo>
                        <a:pt x="555" y="231"/>
                      </a:lnTo>
                      <a:lnTo>
                        <a:pt x="554" y="228"/>
                      </a:lnTo>
                      <a:lnTo>
                        <a:pt x="552" y="226"/>
                      </a:lnTo>
                      <a:lnTo>
                        <a:pt x="550" y="224"/>
                      </a:lnTo>
                      <a:lnTo>
                        <a:pt x="548" y="222"/>
                      </a:lnTo>
                      <a:lnTo>
                        <a:pt x="546" y="220"/>
                      </a:lnTo>
                      <a:lnTo>
                        <a:pt x="543" y="218"/>
                      </a:lnTo>
                      <a:lnTo>
                        <a:pt x="541" y="217"/>
                      </a:lnTo>
                      <a:lnTo>
                        <a:pt x="538" y="215"/>
                      </a:lnTo>
                      <a:lnTo>
                        <a:pt x="535" y="214"/>
                      </a:lnTo>
                      <a:lnTo>
                        <a:pt x="532" y="213"/>
                      </a:lnTo>
                      <a:lnTo>
                        <a:pt x="529" y="213"/>
                      </a:lnTo>
                      <a:lnTo>
                        <a:pt x="526" y="212"/>
                      </a:lnTo>
                      <a:lnTo>
                        <a:pt x="524" y="212"/>
                      </a:lnTo>
                      <a:lnTo>
                        <a:pt x="523" y="211"/>
                      </a:lnTo>
                      <a:lnTo>
                        <a:pt x="523" y="209"/>
                      </a:lnTo>
                      <a:lnTo>
                        <a:pt x="523" y="208"/>
                      </a:lnTo>
                      <a:lnTo>
                        <a:pt x="522" y="207"/>
                      </a:lnTo>
                      <a:lnTo>
                        <a:pt x="521" y="204"/>
                      </a:lnTo>
                      <a:lnTo>
                        <a:pt x="519" y="202"/>
                      </a:lnTo>
                      <a:lnTo>
                        <a:pt x="518" y="200"/>
                      </a:lnTo>
                      <a:lnTo>
                        <a:pt x="516" y="197"/>
                      </a:lnTo>
                      <a:lnTo>
                        <a:pt x="516" y="196"/>
                      </a:lnTo>
                      <a:lnTo>
                        <a:pt x="516" y="195"/>
                      </a:lnTo>
                      <a:lnTo>
                        <a:pt x="515" y="193"/>
                      </a:lnTo>
                      <a:lnTo>
                        <a:pt x="515" y="192"/>
                      </a:lnTo>
                      <a:lnTo>
                        <a:pt x="515" y="187"/>
                      </a:lnTo>
                      <a:lnTo>
                        <a:pt x="515" y="180"/>
                      </a:lnTo>
                      <a:lnTo>
                        <a:pt x="515" y="172"/>
                      </a:lnTo>
                      <a:lnTo>
                        <a:pt x="515" y="164"/>
                      </a:lnTo>
                      <a:lnTo>
                        <a:pt x="514" y="160"/>
                      </a:lnTo>
                      <a:lnTo>
                        <a:pt x="514" y="156"/>
                      </a:lnTo>
                      <a:lnTo>
                        <a:pt x="514" y="152"/>
                      </a:lnTo>
                      <a:lnTo>
                        <a:pt x="513" y="148"/>
                      </a:lnTo>
                      <a:lnTo>
                        <a:pt x="512" y="144"/>
                      </a:lnTo>
                      <a:lnTo>
                        <a:pt x="511" y="141"/>
                      </a:lnTo>
                      <a:lnTo>
                        <a:pt x="510" y="138"/>
                      </a:lnTo>
                      <a:lnTo>
                        <a:pt x="508" y="135"/>
                      </a:lnTo>
                      <a:lnTo>
                        <a:pt x="508" y="134"/>
                      </a:lnTo>
                      <a:lnTo>
                        <a:pt x="507" y="133"/>
                      </a:lnTo>
                      <a:lnTo>
                        <a:pt x="505" y="133"/>
                      </a:lnTo>
                      <a:lnTo>
                        <a:pt x="504" y="132"/>
                      </a:lnTo>
                      <a:lnTo>
                        <a:pt x="500" y="131"/>
                      </a:lnTo>
                      <a:lnTo>
                        <a:pt x="496" y="130"/>
                      </a:lnTo>
                      <a:lnTo>
                        <a:pt x="494" y="130"/>
                      </a:lnTo>
                      <a:lnTo>
                        <a:pt x="491" y="130"/>
                      </a:lnTo>
                      <a:lnTo>
                        <a:pt x="489" y="129"/>
                      </a:lnTo>
                      <a:lnTo>
                        <a:pt x="487" y="128"/>
                      </a:lnTo>
                      <a:lnTo>
                        <a:pt x="486" y="127"/>
                      </a:lnTo>
                      <a:lnTo>
                        <a:pt x="484" y="126"/>
                      </a:lnTo>
                      <a:lnTo>
                        <a:pt x="484" y="125"/>
                      </a:lnTo>
                      <a:lnTo>
                        <a:pt x="483" y="125"/>
                      </a:lnTo>
                      <a:lnTo>
                        <a:pt x="482" y="124"/>
                      </a:lnTo>
                      <a:lnTo>
                        <a:pt x="482" y="123"/>
                      </a:lnTo>
                      <a:lnTo>
                        <a:pt x="480" y="119"/>
                      </a:lnTo>
                      <a:lnTo>
                        <a:pt x="479" y="115"/>
                      </a:lnTo>
                      <a:lnTo>
                        <a:pt x="478" y="111"/>
                      </a:lnTo>
                      <a:lnTo>
                        <a:pt x="478" y="108"/>
                      </a:lnTo>
                      <a:lnTo>
                        <a:pt x="476" y="101"/>
                      </a:lnTo>
                      <a:lnTo>
                        <a:pt x="474" y="95"/>
                      </a:lnTo>
                      <a:lnTo>
                        <a:pt x="473" y="93"/>
                      </a:lnTo>
                      <a:lnTo>
                        <a:pt x="472" y="91"/>
                      </a:lnTo>
                      <a:lnTo>
                        <a:pt x="471" y="90"/>
                      </a:lnTo>
                      <a:lnTo>
                        <a:pt x="470" y="89"/>
                      </a:lnTo>
                      <a:lnTo>
                        <a:pt x="469" y="88"/>
                      </a:lnTo>
                      <a:lnTo>
                        <a:pt x="468" y="87"/>
                      </a:lnTo>
                      <a:lnTo>
                        <a:pt x="467" y="86"/>
                      </a:lnTo>
                      <a:lnTo>
                        <a:pt x="466" y="86"/>
                      </a:lnTo>
                      <a:lnTo>
                        <a:pt x="465" y="85"/>
                      </a:lnTo>
                      <a:lnTo>
                        <a:pt x="463" y="85"/>
                      </a:lnTo>
                      <a:lnTo>
                        <a:pt x="462" y="85"/>
                      </a:lnTo>
                      <a:lnTo>
                        <a:pt x="460" y="84"/>
                      </a:lnTo>
                      <a:lnTo>
                        <a:pt x="458" y="84"/>
                      </a:lnTo>
                      <a:lnTo>
                        <a:pt x="456" y="84"/>
                      </a:lnTo>
                      <a:lnTo>
                        <a:pt x="452" y="84"/>
                      </a:lnTo>
                      <a:lnTo>
                        <a:pt x="451" y="85"/>
                      </a:lnTo>
                      <a:lnTo>
                        <a:pt x="449" y="85"/>
                      </a:lnTo>
                      <a:lnTo>
                        <a:pt x="445" y="85"/>
                      </a:lnTo>
                      <a:lnTo>
                        <a:pt x="444" y="85"/>
                      </a:lnTo>
                      <a:lnTo>
                        <a:pt x="443" y="84"/>
                      </a:lnTo>
                      <a:lnTo>
                        <a:pt x="442" y="84"/>
                      </a:lnTo>
                      <a:lnTo>
                        <a:pt x="441" y="83"/>
                      </a:lnTo>
                      <a:lnTo>
                        <a:pt x="439" y="81"/>
                      </a:lnTo>
                      <a:lnTo>
                        <a:pt x="437" y="79"/>
                      </a:lnTo>
                      <a:lnTo>
                        <a:pt x="435" y="76"/>
                      </a:lnTo>
                      <a:lnTo>
                        <a:pt x="433" y="74"/>
                      </a:lnTo>
                      <a:lnTo>
                        <a:pt x="431" y="74"/>
                      </a:lnTo>
                      <a:lnTo>
                        <a:pt x="430" y="73"/>
                      </a:lnTo>
                      <a:lnTo>
                        <a:pt x="429" y="73"/>
                      </a:lnTo>
                      <a:lnTo>
                        <a:pt x="427" y="73"/>
                      </a:lnTo>
                      <a:lnTo>
                        <a:pt x="426" y="72"/>
                      </a:lnTo>
                      <a:lnTo>
                        <a:pt x="424" y="72"/>
                      </a:lnTo>
                      <a:lnTo>
                        <a:pt x="423" y="71"/>
                      </a:lnTo>
                      <a:lnTo>
                        <a:pt x="422" y="70"/>
                      </a:lnTo>
                      <a:lnTo>
                        <a:pt x="419" y="67"/>
                      </a:lnTo>
                      <a:lnTo>
                        <a:pt x="415" y="64"/>
                      </a:lnTo>
                      <a:lnTo>
                        <a:pt x="412" y="61"/>
                      </a:lnTo>
                      <a:lnTo>
                        <a:pt x="408" y="58"/>
                      </a:lnTo>
                      <a:lnTo>
                        <a:pt x="406" y="56"/>
                      </a:lnTo>
                      <a:lnTo>
                        <a:pt x="404" y="55"/>
                      </a:lnTo>
                      <a:lnTo>
                        <a:pt x="402" y="54"/>
                      </a:lnTo>
                      <a:lnTo>
                        <a:pt x="399" y="53"/>
                      </a:lnTo>
                      <a:lnTo>
                        <a:pt x="397" y="52"/>
                      </a:lnTo>
                      <a:lnTo>
                        <a:pt x="395" y="52"/>
                      </a:lnTo>
                      <a:lnTo>
                        <a:pt x="393" y="52"/>
                      </a:lnTo>
                      <a:lnTo>
                        <a:pt x="390" y="52"/>
                      </a:lnTo>
                      <a:lnTo>
                        <a:pt x="386" y="53"/>
                      </a:lnTo>
                      <a:lnTo>
                        <a:pt x="382" y="54"/>
                      </a:lnTo>
                      <a:lnTo>
                        <a:pt x="379" y="54"/>
                      </a:lnTo>
                      <a:lnTo>
                        <a:pt x="377" y="54"/>
                      </a:lnTo>
                      <a:lnTo>
                        <a:pt x="375" y="55"/>
                      </a:lnTo>
                      <a:lnTo>
                        <a:pt x="373" y="55"/>
                      </a:lnTo>
                      <a:lnTo>
                        <a:pt x="371" y="54"/>
                      </a:lnTo>
                      <a:lnTo>
                        <a:pt x="369" y="54"/>
                      </a:lnTo>
                      <a:lnTo>
                        <a:pt x="367" y="53"/>
                      </a:lnTo>
                      <a:lnTo>
                        <a:pt x="364" y="53"/>
                      </a:lnTo>
                      <a:lnTo>
                        <a:pt x="365" y="17"/>
                      </a:lnTo>
                      <a:lnTo>
                        <a:pt x="364" y="16"/>
                      </a:lnTo>
                      <a:lnTo>
                        <a:pt x="363" y="13"/>
                      </a:lnTo>
                      <a:lnTo>
                        <a:pt x="362" y="11"/>
                      </a:lnTo>
                      <a:lnTo>
                        <a:pt x="360" y="9"/>
                      </a:lnTo>
                      <a:lnTo>
                        <a:pt x="359" y="8"/>
                      </a:lnTo>
                      <a:lnTo>
                        <a:pt x="358" y="8"/>
                      </a:lnTo>
                      <a:lnTo>
                        <a:pt x="357" y="7"/>
                      </a:lnTo>
                      <a:lnTo>
                        <a:pt x="355" y="7"/>
                      </a:lnTo>
                      <a:lnTo>
                        <a:pt x="353" y="7"/>
                      </a:lnTo>
                      <a:lnTo>
                        <a:pt x="351" y="7"/>
                      </a:lnTo>
                      <a:lnTo>
                        <a:pt x="349" y="6"/>
                      </a:lnTo>
                      <a:lnTo>
                        <a:pt x="348" y="6"/>
                      </a:lnTo>
                      <a:lnTo>
                        <a:pt x="347" y="5"/>
                      </a:lnTo>
                      <a:lnTo>
                        <a:pt x="347" y="4"/>
                      </a:lnTo>
                      <a:lnTo>
                        <a:pt x="346" y="4"/>
                      </a:lnTo>
                      <a:lnTo>
                        <a:pt x="346" y="3"/>
                      </a:lnTo>
                      <a:lnTo>
                        <a:pt x="345" y="3"/>
                      </a:lnTo>
                      <a:lnTo>
                        <a:pt x="345" y="2"/>
                      </a:lnTo>
                      <a:lnTo>
                        <a:pt x="345" y="1"/>
                      </a:lnTo>
                      <a:lnTo>
                        <a:pt x="344" y="1"/>
                      </a:lnTo>
                      <a:lnTo>
                        <a:pt x="343" y="1"/>
                      </a:lnTo>
                      <a:lnTo>
                        <a:pt x="342" y="0"/>
                      </a:lnTo>
                      <a:lnTo>
                        <a:pt x="340" y="0"/>
                      </a:lnTo>
                      <a:lnTo>
                        <a:pt x="338" y="0"/>
                      </a:lnTo>
                      <a:lnTo>
                        <a:pt x="334" y="0"/>
                      </a:lnTo>
                      <a:lnTo>
                        <a:pt x="331" y="1"/>
                      </a:lnTo>
                      <a:lnTo>
                        <a:pt x="328" y="2"/>
                      </a:lnTo>
                      <a:lnTo>
                        <a:pt x="325" y="3"/>
                      </a:lnTo>
                      <a:lnTo>
                        <a:pt x="321" y="5"/>
                      </a:lnTo>
                      <a:lnTo>
                        <a:pt x="317" y="8"/>
                      </a:lnTo>
                      <a:lnTo>
                        <a:pt x="314" y="10"/>
                      </a:lnTo>
                      <a:lnTo>
                        <a:pt x="312" y="11"/>
                      </a:lnTo>
                      <a:lnTo>
                        <a:pt x="309" y="12"/>
                      </a:lnTo>
                      <a:lnTo>
                        <a:pt x="305" y="13"/>
                      </a:lnTo>
                      <a:lnTo>
                        <a:pt x="301" y="14"/>
                      </a:lnTo>
                      <a:lnTo>
                        <a:pt x="295" y="14"/>
                      </a:lnTo>
                      <a:lnTo>
                        <a:pt x="289" y="14"/>
                      </a:lnTo>
                      <a:lnTo>
                        <a:pt x="282" y="14"/>
                      </a:lnTo>
                      <a:lnTo>
                        <a:pt x="280" y="14"/>
                      </a:lnTo>
                      <a:lnTo>
                        <a:pt x="278" y="13"/>
                      </a:lnTo>
                      <a:lnTo>
                        <a:pt x="276" y="13"/>
                      </a:lnTo>
                      <a:lnTo>
                        <a:pt x="274" y="12"/>
                      </a:lnTo>
                      <a:lnTo>
                        <a:pt x="270" y="10"/>
                      </a:lnTo>
                      <a:lnTo>
                        <a:pt x="266" y="9"/>
                      </a:lnTo>
                      <a:lnTo>
                        <a:pt x="264" y="8"/>
                      </a:lnTo>
                      <a:lnTo>
                        <a:pt x="262" y="8"/>
                      </a:lnTo>
                      <a:lnTo>
                        <a:pt x="260" y="8"/>
                      </a:lnTo>
                      <a:lnTo>
                        <a:pt x="259" y="9"/>
                      </a:lnTo>
                      <a:lnTo>
                        <a:pt x="258" y="9"/>
                      </a:lnTo>
                      <a:lnTo>
                        <a:pt x="257" y="10"/>
                      </a:lnTo>
                      <a:lnTo>
                        <a:pt x="256" y="10"/>
                      </a:lnTo>
                      <a:lnTo>
                        <a:pt x="256" y="11"/>
                      </a:lnTo>
                      <a:lnTo>
                        <a:pt x="255" y="12"/>
                      </a:lnTo>
                      <a:lnTo>
                        <a:pt x="254" y="13"/>
                      </a:lnTo>
                      <a:lnTo>
                        <a:pt x="253" y="14"/>
                      </a:lnTo>
                      <a:lnTo>
                        <a:pt x="253" y="15"/>
                      </a:lnTo>
                      <a:lnTo>
                        <a:pt x="252" y="18"/>
                      </a:lnTo>
                      <a:lnTo>
                        <a:pt x="250" y="19"/>
                      </a:lnTo>
                      <a:lnTo>
                        <a:pt x="249" y="21"/>
                      </a:lnTo>
                      <a:lnTo>
                        <a:pt x="248" y="22"/>
                      </a:lnTo>
                      <a:lnTo>
                        <a:pt x="247" y="23"/>
                      </a:lnTo>
                      <a:lnTo>
                        <a:pt x="246" y="24"/>
                      </a:lnTo>
                      <a:lnTo>
                        <a:pt x="245" y="25"/>
                      </a:lnTo>
                      <a:lnTo>
                        <a:pt x="244" y="27"/>
                      </a:lnTo>
                      <a:lnTo>
                        <a:pt x="245" y="29"/>
                      </a:lnTo>
                      <a:lnTo>
                        <a:pt x="246" y="31"/>
                      </a:lnTo>
                      <a:lnTo>
                        <a:pt x="247" y="33"/>
                      </a:lnTo>
                      <a:lnTo>
                        <a:pt x="248" y="35"/>
                      </a:lnTo>
                      <a:lnTo>
                        <a:pt x="251" y="38"/>
                      </a:lnTo>
                      <a:lnTo>
                        <a:pt x="254" y="40"/>
                      </a:lnTo>
                      <a:lnTo>
                        <a:pt x="256" y="42"/>
                      </a:lnTo>
                      <a:lnTo>
                        <a:pt x="257" y="43"/>
                      </a:lnTo>
                      <a:lnTo>
                        <a:pt x="258" y="44"/>
                      </a:lnTo>
                      <a:lnTo>
                        <a:pt x="259" y="46"/>
                      </a:lnTo>
                      <a:lnTo>
                        <a:pt x="260" y="48"/>
                      </a:lnTo>
                      <a:lnTo>
                        <a:pt x="261" y="50"/>
                      </a:lnTo>
                      <a:lnTo>
                        <a:pt x="262" y="52"/>
                      </a:lnTo>
                      <a:lnTo>
                        <a:pt x="262" y="55"/>
                      </a:lnTo>
                      <a:lnTo>
                        <a:pt x="262" y="57"/>
                      </a:lnTo>
                      <a:lnTo>
                        <a:pt x="262" y="58"/>
                      </a:lnTo>
                      <a:lnTo>
                        <a:pt x="261" y="59"/>
                      </a:lnTo>
                      <a:lnTo>
                        <a:pt x="261" y="60"/>
                      </a:lnTo>
                      <a:lnTo>
                        <a:pt x="260" y="61"/>
                      </a:lnTo>
                      <a:lnTo>
                        <a:pt x="259" y="62"/>
                      </a:lnTo>
                      <a:lnTo>
                        <a:pt x="258" y="62"/>
                      </a:lnTo>
                      <a:lnTo>
                        <a:pt x="257" y="63"/>
                      </a:lnTo>
                      <a:lnTo>
                        <a:pt x="255" y="63"/>
                      </a:lnTo>
                      <a:lnTo>
                        <a:pt x="252" y="63"/>
                      </a:lnTo>
                      <a:lnTo>
                        <a:pt x="249" y="63"/>
                      </a:lnTo>
                      <a:lnTo>
                        <a:pt x="246" y="63"/>
                      </a:lnTo>
                      <a:lnTo>
                        <a:pt x="243" y="63"/>
                      </a:lnTo>
                      <a:lnTo>
                        <a:pt x="240" y="63"/>
                      </a:lnTo>
                      <a:lnTo>
                        <a:pt x="237" y="63"/>
                      </a:lnTo>
                      <a:lnTo>
                        <a:pt x="234" y="62"/>
                      </a:lnTo>
                      <a:lnTo>
                        <a:pt x="229" y="61"/>
                      </a:lnTo>
                      <a:lnTo>
                        <a:pt x="224" y="59"/>
                      </a:lnTo>
                      <a:lnTo>
                        <a:pt x="220" y="58"/>
                      </a:lnTo>
                      <a:lnTo>
                        <a:pt x="215" y="57"/>
                      </a:lnTo>
                      <a:lnTo>
                        <a:pt x="212" y="56"/>
                      </a:lnTo>
                      <a:lnTo>
                        <a:pt x="209" y="56"/>
                      </a:lnTo>
                      <a:lnTo>
                        <a:pt x="206" y="56"/>
                      </a:lnTo>
                      <a:lnTo>
                        <a:pt x="202" y="56"/>
                      </a:lnTo>
                      <a:lnTo>
                        <a:pt x="199" y="56"/>
                      </a:lnTo>
                      <a:lnTo>
                        <a:pt x="197" y="57"/>
                      </a:lnTo>
                      <a:lnTo>
                        <a:pt x="194" y="57"/>
                      </a:lnTo>
                      <a:lnTo>
                        <a:pt x="192" y="58"/>
                      </a:lnTo>
                      <a:lnTo>
                        <a:pt x="189" y="59"/>
                      </a:lnTo>
                      <a:lnTo>
                        <a:pt x="186" y="60"/>
                      </a:lnTo>
                      <a:lnTo>
                        <a:pt x="183" y="61"/>
                      </a:lnTo>
                      <a:lnTo>
                        <a:pt x="179" y="61"/>
                      </a:lnTo>
                      <a:lnTo>
                        <a:pt x="176" y="61"/>
                      </a:lnTo>
                      <a:lnTo>
                        <a:pt x="174" y="61"/>
                      </a:lnTo>
                      <a:lnTo>
                        <a:pt x="172" y="61"/>
                      </a:lnTo>
                      <a:lnTo>
                        <a:pt x="170" y="60"/>
                      </a:lnTo>
                      <a:lnTo>
                        <a:pt x="168" y="60"/>
                      </a:lnTo>
                      <a:lnTo>
                        <a:pt x="167" y="59"/>
                      </a:lnTo>
                      <a:lnTo>
                        <a:pt x="166" y="59"/>
                      </a:lnTo>
                      <a:lnTo>
                        <a:pt x="165" y="58"/>
                      </a:lnTo>
                      <a:lnTo>
                        <a:pt x="164" y="57"/>
                      </a:lnTo>
                      <a:lnTo>
                        <a:pt x="163" y="57"/>
                      </a:lnTo>
                      <a:lnTo>
                        <a:pt x="162" y="56"/>
                      </a:lnTo>
                      <a:lnTo>
                        <a:pt x="160" y="55"/>
                      </a:lnTo>
                      <a:lnTo>
                        <a:pt x="159" y="55"/>
                      </a:lnTo>
                      <a:lnTo>
                        <a:pt x="157" y="55"/>
                      </a:lnTo>
                      <a:lnTo>
                        <a:pt x="154" y="54"/>
                      </a:lnTo>
                      <a:lnTo>
                        <a:pt x="151" y="54"/>
                      </a:lnTo>
                      <a:lnTo>
                        <a:pt x="148" y="55"/>
                      </a:lnTo>
                      <a:lnTo>
                        <a:pt x="145" y="55"/>
                      </a:lnTo>
                      <a:lnTo>
                        <a:pt x="143" y="56"/>
                      </a:lnTo>
                      <a:lnTo>
                        <a:pt x="140" y="57"/>
                      </a:lnTo>
                      <a:lnTo>
                        <a:pt x="138" y="58"/>
                      </a:lnTo>
                      <a:lnTo>
                        <a:pt x="136" y="59"/>
                      </a:lnTo>
                      <a:lnTo>
                        <a:pt x="135" y="60"/>
                      </a:lnTo>
                      <a:lnTo>
                        <a:pt x="133" y="62"/>
                      </a:lnTo>
                      <a:lnTo>
                        <a:pt x="128" y="68"/>
                      </a:lnTo>
                      <a:lnTo>
                        <a:pt x="122" y="74"/>
                      </a:lnTo>
                      <a:lnTo>
                        <a:pt x="120" y="75"/>
                      </a:lnTo>
                      <a:lnTo>
                        <a:pt x="119" y="76"/>
                      </a:lnTo>
                      <a:lnTo>
                        <a:pt x="117" y="77"/>
                      </a:lnTo>
                      <a:lnTo>
                        <a:pt x="115" y="78"/>
                      </a:lnTo>
                      <a:lnTo>
                        <a:pt x="112" y="79"/>
                      </a:lnTo>
                      <a:lnTo>
                        <a:pt x="108" y="79"/>
                      </a:lnTo>
                      <a:lnTo>
                        <a:pt x="105" y="80"/>
                      </a:lnTo>
                      <a:lnTo>
                        <a:pt x="101" y="80"/>
                      </a:lnTo>
                      <a:lnTo>
                        <a:pt x="98" y="81"/>
                      </a:lnTo>
                      <a:lnTo>
                        <a:pt x="94" y="81"/>
                      </a:lnTo>
                      <a:lnTo>
                        <a:pt x="92" y="82"/>
                      </a:lnTo>
                      <a:lnTo>
                        <a:pt x="90" y="83"/>
                      </a:lnTo>
                      <a:lnTo>
                        <a:pt x="89" y="84"/>
                      </a:lnTo>
                      <a:lnTo>
                        <a:pt x="88" y="85"/>
                      </a:lnTo>
                      <a:lnTo>
                        <a:pt x="86" y="88"/>
                      </a:lnTo>
                      <a:lnTo>
                        <a:pt x="83" y="91"/>
                      </a:lnTo>
                      <a:lnTo>
                        <a:pt x="82" y="92"/>
                      </a:lnTo>
                      <a:lnTo>
                        <a:pt x="81" y="93"/>
                      </a:lnTo>
                      <a:lnTo>
                        <a:pt x="80" y="94"/>
                      </a:lnTo>
                      <a:lnTo>
                        <a:pt x="78" y="95"/>
                      </a:lnTo>
                      <a:lnTo>
                        <a:pt x="76" y="96"/>
                      </a:lnTo>
                      <a:lnTo>
                        <a:pt x="74" y="97"/>
                      </a:lnTo>
                      <a:lnTo>
                        <a:pt x="71" y="97"/>
                      </a:lnTo>
                      <a:lnTo>
                        <a:pt x="68" y="97"/>
                      </a:lnTo>
                      <a:lnTo>
                        <a:pt x="66" y="97"/>
                      </a:lnTo>
                      <a:lnTo>
                        <a:pt x="65" y="97"/>
                      </a:lnTo>
                      <a:lnTo>
                        <a:pt x="64" y="96"/>
                      </a:lnTo>
                      <a:lnTo>
                        <a:pt x="62" y="95"/>
                      </a:lnTo>
                      <a:lnTo>
                        <a:pt x="61" y="95"/>
                      </a:lnTo>
                      <a:lnTo>
                        <a:pt x="60" y="94"/>
                      </a:lnTo>
                      <a:lnTo>
                        <a:pt x="58" y="94"/>
                      </a:lnTo>
                      <a:lnTo>
                        <a:pt x="56" y="94"/>
                      </a:lnTo>
                      <a:lnTo>
                        <a:pt x="54" y="93"/>
                      </a:lnTo>
                      <a:lnTo>
                        <a:pt x="52" y="93"/>
                      </a:lnTo>
                      <a:lnTo>
                        <a:pt x="51" y="93"/>
                      </a:lnTo>
                      <a:lnTo>
                        <a:pt x="49" y="94"/>
                      </a:lnTo>
                      <a:lnTo>
                        <a:pt x="48" y="94"/>
                      </a:lnTo>
                      <a:lnTo>
                        <a:pt x="47" y="95"/>
                      </a:lnTo>
                      <a:lnTo>
                        <a:pt x="45" y="95"/>
                      </a:lnTo>
                      <a:lnTo>
                        <a:pt x="44" y="96"/>
                      </a:lnTo>
                      <a:lnTo>
                        <a:pt x="43" y="97"/>
                      </a:lnTo>
                      <a:lnTo>
                        <a:pt x="43" y="98"/>
                      </a:lnTo>
                      <a:lnTo>
                        <a:pt x="42" y="99"/>
                      </a:lnTo>
                      <a:lnTo>
                        <a:pt x="41" y="100"/>
                      </a:lnTo>
                      <a:lnTo>
                        <a:pt x="40" y="102"/>
                      </a:lnTo>
                      <a:lnTo>
                        <a:pt x="39" y="104"/>
                      </a:lnTo>
                      <a:lnTo>
                        <a:pt x="37" y="109"/>
                      </a:lnTo>
                      <a:lnTo>
                        <a:pt x="36" y="113"/>
                      </a:lnTo>
                      <a:lnTo>
                        <a:pt x="35" y="115"/>
                      </a:lnTo>
                      <a:lnTo>
                        <a:pt x="34" y="116"/>
                      </a:lnTo>
                      <a:lnTo>
                        <a:pt x="33" y="116"/>
                      </a:lnTo>
                      <a:lnTo>
                        <a:pt x="33" y="117"/>
                      </a:lnTo>
                      <a:lnTo>
                        <a:pt x="32" y="117"/>
                      </a:lnTo>
                      <a:lnTo>
                        <a:pt x="31" y="117"/>
                      </a:lnTo>
                      <a:lnTo>
                        <a:pt x="28" y="117"/>
                      </a:lnTo>
                      <a:lnTo>
                        <a:pt x="25" y="118"/>
                      </a:lnTo>
                      <a:lnTo>
                        <a:pt x="22" y="118"/>
                      </a:lnTo>
                      <a:lnTo>
                        <a:pt x="19" y="119"/>
                      </a:lnTo>
                      <a:lnTo>
                        <a:pt x="14" y="121"/>
                      </a:lnTo>
                      <a:lnTo>
                        <a:pt x="10" y="123"/>
                      </a:lnTo>
                      <a:lnTo>
                        <a:pt x="8" y="124"/>
                      </a:lnTo>
                      <a:lnTo>
                        <a:pt x="7" y="124"/>
                      </a:lnTo>
                      <a:lnTo>
                        <a:pt x="6" y="125"/>
                      </a:lnTo>
                      <a:lnTo>
                        <a:pt x="4" y="125"/>
                      </a:lnTo>
                      <a:lnTo>
                        <a:pt x="3" y="125"/>
                      </a:lnTo>
                      <a:lnTo>
                        <a:pt x="2" y="124"/>
                      </a:lnTo>
                      <a:lnTo>
                        <a:pt x="1" y="123"/>
                      </a:lnTo>
                      <a:lnTo>
                        <a:pt x="0" y="122"/>
                      </a:lnTo>
                      <a:lnTo>
                        <a:pt x="0" y="124"/>
                      </a:lnTo>
                      <a:lnTo>
                        <a:pt x="1" y="130"/>
                      </a:lnTo>
                      <a:lnTo>
                        <a:pt x="2" y="140"/>
                      </a:lnTo>
                      <a:lnTo>
                        <a:pt x="3" y="151"/>
                      </a:lnTo>
                      <a:lnTo>
                        <a:pt x="4" y="163"/>
                      </a:lnTo>
                      <a:lnTo>
                        <a:pt x="5" y="176"/>
                      </a:lnTo>
                      <a:lnTo>
                        <a:pt x="7" y="187"/>
                      </a:lnTo>
                      <a:lnTo>
                        <a:pt x="9" y="196"/>
                      </a:lnTo>
                      <a:lnTo>
                        <a:pt x="9" y="199"/>
                      </a:lnTo>
                      <a:lnTo>
                        <a:pt x="10" y="206"/>
                      </a:lnTo>
                      <a:lnTo>
                        <a:pt x="12" y="217"/>
                      </a:lnTo>
                      <a:lnTo>
                        <a:pt x="14" y="229"/>
                      </a:lnTo>
                      <a:lnTo>
                        <a:pt x="16" y="241"/>
                      </a:lnTo>
                      <a:lnTo>
                        <a:pt x="18" y="252"/>
                      </a:lnTo>
                      <a:lnTo>
                        <a:pt x="19" y="256"/>
                      </a:lnTo>
                      <a:lnTo>
                        <a:pt x="19" y="260"/>
                      </a:lnTo>
                      <a:lnTo>
                        <a:pt x="20" y="263"/>
                      </a:lnTo>
                      <a:lnTo>
                        <a:pt x="21" y="265"/>
                      </a:lnTo>
                      <a:lnTo>
                        <a:pt x="23" y="268"/>
                      </a:lnTo>
                      <a:lnTo>
                        <a:pt x="27" y="275"/>
                      </a:lnTo>
                      <a:lnTo>
                        <a:pt x="33" y="283"/>
                      </a:lnTo>
                      <a:lnTo>
                        <a:pt x="38" y="291"/>
                      </a:lnTo>
                      <a:lnTo>
                        <a:pt x="43" y="300"/>
                      </a:lnTo>
                      <a:lnTo>
                        <a:pt x="48" y="307"/>
                      </a:lnTo>
                      <a:lnTo>
                        <a:pt x="51" y="311"/>
                      </a:lnTo>
                      <a:lnTo>
                        <a:pt x="52" y="313"/>
                      </a:lnTo>
                      <a:lnTo>
                        <a:pt x="52" y="314"/>
                      </a:lnTo>
                      <a:lnTo>
                        <a:pt x="52" y="316"/>
                      </a:lnTo>
                      <a:lnTo>
                        <a:pt x="53" y="319"/>
                      </a:lnTo>
                      <a:lnTo>
                        <a:pt x="55" y="323"/>
                      </a:lnTo>
                      <a:lnTo>
                        <a:pt x="56" y="325"/>
                      </a:lnTo>
                      <a:lnTo>
                        <a:pt x="57" y="326"/>
                      </a:lnTo>
                      <a:lnTo>
                        <a:pt x="58" y="328"/>
                      </a:lnTo>
                      <a:lnTo>
                        <a:pt x="60" y="329"/>
                      </a:lnTo>
                      <a:lnTo>
                        <a:pt x="61" y="330"/>
                      </a:lnTo>
                      <a:lnTo>
                        <a:pt x="63" y="331"/>
                      </a:lnTo>
                      <a:lnTo>
                        <a:pt x="64" y="332"/>
                      </a:lnTo>
                      <a:lnTo>
                        <a:pt x="66" y="332"/>
                      </a:lnTo>
                      <a:lnTo>
                        <a:pt x="67" y="332"/>
                      </a:lnTo>
                      <a:lnTo>
                        <a:pt x="68" y="332"/>
                      </a:lnTo>
                      <a:lnTo>
                        <a:pt x="71" y="334"/>
                      </a:lnTo>
                      <a:lnTo>
                        <a:pt x="73" y="337"/>
                      </a:lnTo>
                      <a:lnTo>
                        <a:pt x="75" y="341"/>
                      </a:lnTo>
                      <a:lnTo>
                        <a:pt x="77" y="344"/>
                      </a:lnTo>
                      <a:lnTo>
                        <a:pt x="79" y="349"/>
                      </a:lnTo>
                      <a:lnTo>
                        <a:pt x="80" y="351"/>
                      </a:lnTo>
                      <a:lnTo>
                        <a:pt x="82" y="352"/>
                      </a:lnTo>
                      <a:lnTo>
                        <a:pt x="84" y="354"/>
                      </a:lnTo>
                      <a:lnTo>
                        <a:pt x="85" y="354"/>
                      </a:lnTo>
                      <a:lnTo>
                        <a:pt x="87" y="355"/>
                      </a:lnTo>
                      <a:lnTo>
                        <a:pt x="88" y="355"/>
                      </a:lnTo>
                      <a:lnTo>
                        <a:pt x="90" y="355"/>
                      </a:lnTo>
                      <a:lnTo>
                        <a:pt x="91" y="355"/>
                      </a:lnTo>
                      <a:lnTo>
                        <a:pt x="93" y="355"/>
                      </a:lnTo>
                      <a:lnTo>
                        <a:pt x="96" y="355"/>
                      </a:lnTo>
                      <a:lnTo>
                        <a:pt x="99" y="354"/>
                      </a:lnTo>
                      <a:lnTo>
                        <a:pt x="101" y="354"/>
                      </a:lnTo>
                      <a:lnTo>
                        <a:pt x="103" y="354"/>
                      </a:lnTo>
                      <a:lnTo>
                        <a:pt x="106" y="355"/>
                      </a:lnTo>
                      <a:lnTo>
                        <a:pt x="108" y="355"/>
                      </a:lnTo>
                      <a:lnTo>
                        <a:pt x="113" y="356"/>
                      </a:lnTo>
                      <a:lnTo>
                        <a:pt x="117" y="357"/>
                      </a:lnTo>
                      <a:lnTo>
                        <a:pt x="121" y="359"/>
                      </a:lnTo>
                      <a:lnTo>
                        <a:pt x="125" y="360"/>
                      </a:lnTo>
                      <a:lnTo>
                        <a:pt x="127" y="360"/>
                      </a:lnTo>
                      <a:lnTo>
                        <a:pt x="128" y="360"/>
                      </a:lnTo>
                      <a:lnTo>
                        <a:pt x="130" y="360"/>
                      </a:lnTo>
                      <a:lnTo>
                        <a:pt x="132" y="360"/>
                      </a:lnTo>
                      <a:lnTo>
                        <a:pt x="134" y="360"/>
                      </a:lnTo>
                      <a:lnTo>
                        <a:pt x="136" y="359"/>
                      </a:lnTo>
                      <a:lnTo>
                        <a:pt x="138" y="358"/>
                      </a:lnTo>
                      <a:lnTo>
                        <a:pt x="140" y="357"/>
                      </a:lnTo>
                      <a:lnTo>
                        <a:pt x="143" y="357"/>
                      </a:lnTo>
                      <a:lnTo>
                        <a:pt x="145" y="357"/>
                      </a:lnTo>
                      <a:lnTo>
                        <a:pt x="147" y="357"/>
                      </a:lnTo>
                      <a:lnTo>
                        <a:pt x="149" y="358"/>
                      </a:lnTo>
                      <a:lnTo>
                        <a:pt x="153" y="358"/>
                      </a:lnTo>
                      <a:lnTo>
                        <a:pt x="157" y="360"/>
                      </a:lnTo>
                      <a:lnTo>
                        <a:pt x="161" y="361"/>
                      </a:lnTo>
                      <a:lnTo>
                        <a:pt x="165" y="363"/>
                      </a:lnTo>
                      <a:lnTo>
                        <a:pt x="168" y="365"/>
                      </a:lnTo>
                      <a:lnTo>
                        <a:pt x="171" y="367"/>
                      </a:lnTo>
                      <a:lnTo>
                        <a:pt x="177" y="370"/>
                      </a:lnTo>
                      <a:lnTo>
                        <a:pt x="181" y="374"/>
                      </a:lnTo>
                      <a:lnTo>
                        <a:pt x="184" y="376"/>
                      </a:lnTo>
                      <a:lnTo>
                        <a:pt x="185" y="377"/>
                      </a:lnTo>
                      <a:lnTo>
                        <a:pt x="189" y="378"/>
                      </a:lnTo>
                      <a:lnTo>
                        <a:pt x="192" y="379"/>
                      </a:lnTo>
                      <a:lnTo>
                        <a:pt x="194" y="380"/>
                      </a:lnTo>
                      <a:lnTo>
                        <a:pt x="196" y="382"/>
                      </a:lnTo>
                      <a:lnTo>
                        <a:pt x="198" y="383"/>
                      </a:lnTo>
                      <a:lnTo>
                        <a:pt x="199" y="385"/>
                      </a:lnTo>
                      <a:lnTo>
                        <a:pt x="200" y="386"/>
                      </a:lnTo>
                      <a:lnTo>
                        <a:pt x="201" y="387"/>
                      </a:lnTo>
                      <a:lnTo>
                        <a:pt x="203" y="389"/>
                      </a:lnTo>
                      <a:lnTo>
                        <a:pt x="204" y="390"/>
                      </a:lnTo>
                      <a:lnTo>
                        <a:pt x="205" y="391"/>
                      </a:lnTo>
                      <a:lnTo>
                        <a:pt x="207" y="392"/>
                      </a:lnTo>
                      <a:lnTo>
                        <a:pt x="208" y="392"/>
                      </a:lnTo>
                      <a:lnTo>
                        <a:pt x="211" y="393"/>
                      </a:lnTo>
                      <a:lnTo>
                        <a:pt x="213" y="393"/>
                      </a:lnTo>
                      <a:lnTo>
                        <a:pt x="217" y="393"/>
                      </a:lnTo>
                      <a:lnTo>
                        <a:pt x="218" y="393"/>
                      </a:lnTo>
                      <a:lnTo>
                        <a:pt x="219" y="393"/>
                      </a:lnTo>
                      <a:lnTo>
                        <a:pt x="220" y="393"/>
                      </a:lnTo>
                      <a:lnTo>
                        <a:pt x="221" y="393"/>
                      </a:lnTo>
                      <a:lnTo>
                        <a:pt x="223" y="393"/>
                      </a:lnTo>
                      <a:lnTo>
                        <a:pt x="223" y="394"/>
                      </a:lnTo>
                      <a:lnTo>
                        <a:pt x="224" y="394"/>
                      </a:lnTo>
                      <a:lnTo>
                        <a:pt x="225" y="395"/>
                      </a:lnTo>
                      <a:lnTo>
                        <a:pt x="226" y="396"/>
                      </a:lnTo>
                      <a:lnTo>
                        <a:pt x="227" y="398"/>
                      </a:lnTo>
                      <a:lnTo>
                        <a:pt x="228" y="400"/>
                      </a:lnTo>
                      <a:lnTo>
                        <a:pt x="229" y="402"/>
                      </a:lnTo>
                      <a:lnTo>
                        <a:pt x="230" y="406"/>
                      </a:lnTo>
                      <a:lnTo>
                        <a:pt x="230" y="409"/>
                      </a:lnTo>
                      <a:lnTo>
                        <a:pt x="230" y="412"/>
                      </a:lnTo>
                      <a:lnTo>
                        <a:pt x="230" y="413"/>
                      </a:lnTo>
                      <a:lnTo>
                        <a:pt x="76" y="774"/>
                      </a:lnTo>
                      <a:lnTo>
                        <a:pt x="76" y="775"/>
                      </a:lnTo>
                      <a:lnTo>
                        <a:pt x="75" y="777"/>
                      </a:lnTo>
                      <a:lnTo>
                        <a:pt x="74" y="780"/>
                      </a:lnTo>
                      <a:lnTo>
                        <a:pt x="73" y="783"/>
                      </a:lnTo>
                      <a:lnTo>
                        <a:pt x="73" y="784"/>
                      </a:lnTo>
                      <a:lnTo>
                        <a:pt x="73" y="786"/>
                      </a:lnTo>
                      <a:lnTo>
                        <a:pt x="73" y="788"/>
                      </a:lnTo>
                      <a:lnTo>
                        <a:pt x="73" y="789"/>
                      </a:lnTo>
                      <a:lnTo>
                        <a:pt x="74" y="790"/>
                      </a:lnTo>
                      <a:lnTo>
                        <a:pt x="74" y="792"/>
                      </a:lnTo>
                      <a:lnTo>
                        <a:pt x="76" y="793"/>
                      </a:lnTo>
                      <a:lnTo>
                        <a:pt x="77" y="794"/>
                      </a:lnTo>
                      <a:lnTo>
                        <a:pt x="79" y="794"/>
                      </a:lnTo>
                      <a:lnTo>
                        <a:pt x="80" y="795"/>
                      </a:lnTo>
                      <a:lnTo>
                        <a:pt x="81" y="796"/>
                      </a:lnTo>
                      <a:lnTo>
                        <a:pt x="83" y="797"/>
                      </a:lnTo>
                      <a:lnTo>
                        <a:pt x="85" y="799"/>
                      </a:lnTo>
                      <a:lnTo>
                        <a:pt x="87" y="801"/>
                      </a:lnTo>
                      <a:lnTo>
                        <a:pt x="89" y="804"/>
                      </a:lnTo>
                      <a:lnTo>
                        <a:pt x="91" y="806"/>
                      </a:lnTo>
                      <a:lnTo>
                        <a:pt x="93" y="809"/>
                      </a:lnTo>
                      <a:lnTo>
                        <a:pt x="94" y="812"/>
                      </a:lnTo>
                      <a:lnTo>
                        <a:pt x="95" y="815"/>
                      </a:lnTo>
                      <a:lnTo>
                        <a:pt x="96" y="818"/>
                      </a:lnTo>
                      <a:lnTo>
                        <a:pt x="97" y="820"/>
                      </a:lnTo>
                      <a:lnTo>
                        <a:pt x="97" y="823"/>
                      </a:lnTo>
                      <a:lnTo>
                        <a:pt x="97" y="825"/>
                      </a:lnTo>
                      <a:lnTo>
                        <a:pt x="97" y="827"/>
                      </a:lnTo>
                      <a:lnTo>
                        <a:pt x="97" y="829"/>
                      </a:lnTo>
                      <a:lnTo>
                        <a:pt x="96" y="830"/>
                      </a:lnTo>
                      <a:lnTo>
                        <a:pt x="99" y="832"/>
                      </a:lnTo>
                      <a:lnTo>
                        <a:pt x="102" y="835"/>
                      </a:lnTo>
                      <a:lnTo>
                        <a:pt x="104" y="838"/>
                      </a:lnTo>
                      <a:lnTo>
                        <a:pt x="106" y="840"/>
                      </a:lnTo>
                      <a:lnTo>
                        <a:pt x="108" y="843"/>
                      </a:lnTo>
                      <a:lnTo>
                        <a:pt x="111" y="846"/>
                      </a:lnTo>
                      <a:lnTo>
                        <a:pt x="112" y="848"/>
                      </a:lnTo>
                      <a:lnTo>
                        <a:pt x="114" y="851"/>
                      </a:lnTo>
                      <a:lnTo>
                        <a:pt x="118" y="857"/>
                      </a:lnTo>
                      <a:lnTo>
                        <a:pt x="121" y="863"/>
                      </a:lnTo>
                      <a:lnTo>
                        <a:pt x="124" y="869"/>
                      </a:lnTo>
                      <a:lnTo>
                        <a:pt x="126" y="875"/>
                      </a:lnTo>
                      <a:lnTo>
                        <a:pt x="128" y="882"/>
                      </a:lnTo>
                      <a:lnTo>
                        <a:pt x="130" y="889"/>
                      </a:lnTo>
                      <a:lnTo>
                        <a:pt x="132" y="896"/>
                      </a:lnTo>
                      <a:lnTo>
                        <a:pt x="134" y="903"/>
                      </a:lnTo>
                      <a:lnTo>
                        <a:pt x="137" y="918"/>
                      </a:lnTo>
                      <a:lnTo>
                        <a:pt x="141" y="935"/>
                      </a:lnTo>
                      <a:lnTo>
                        <a:pt x="141" y="937"/>
                      </a:lnTo>
                      <a:lnTo>
                        <a:pt x="141" y="938"/>
                      </a:lnTo>
                      <a:lnTo>
                        <a:pt x="142" y="940"/>
                      </a:lnTo>
                      <a:lnTo>
                        <a:pt x="142" y="941"/>
                      </a:lnTo>
                      <a:lnTo>
                        <a:pt x="143" y="942"/>
                      </a:lnTo>
                      <a:lnTo>
                        <a:pt x="144" y="943"/>
                      </a:lnTo>
                      <a:lnTo>
                        <a:pt x="144" y="945"/>
                      </a:lnTo>
                      <a:lnTo>
                        <a:pt x="145" y="946"/>
                      </a:lnTo>
                      <a:lnTo>
                        <a:pt x="148" y="948"/>
                      </a:lnTo>
                      <a:lnTo>
                        <a:pt x="150" y="950"/>
                      </a:lnTo>
                      <a:lnTo>
                        <a:pt x="153" y="952"/>
                      </a:lnTo>
                      <a:lnTo>
                        <a:pt x="156" y="953"/>
                      </a:lnTo>
                      <a:lnTo>
                        <a:pt x="159" y="955"/>
                      </a:lnTo>
                      <a:lnTo>
                        <a:pt x="162" y="956"/>
                      </a:lnTo>
                      <a:lnTo>
                        <a:pt x="165" y="957"/>
                      </a:lnTo>
                      <a:lnTo>
                        <a:pt x="168" y="958"/>
                      </a:lnTo>
                      <a:lnTo>
                        <a:pt x="175" y="960"/>
                      </a:lnTo>
                      <a:lnTo>
                        <a:pt x="182" y="962"/>
                      </a:lnTo>
                      <a:lnTo>
                        <a:pt x="183" y="963"/>
                      </a:lnTo>
                      <a:lnTo>
                        <a:pt x="184" y="963"/>
                      </a:lnTo>
                      <a:lnTo>
                        <a:pt x="186" y="964"/>
                      </a:lnTo>
                      <a:lnTo>
                        <a:pt x="187" y="965"/>
                      </a:lnTo>
                      <a:lnTo>
                        <a:pt x="188" y="966"/>
                      </a:lnTo>
                      <a:lnTo>
                        <a:pt x="188" y="968"/>
                      </a:lnTo>
                      <a:lnTo>
                        <a:pt x="189" y="969"/>
                      </a:lnTo>
                      <a:lnTo>
                        <a:pt x="190" y="971"/>
                      </a:lnTo>
                      <a:lnTo>
                        <a:pt x="192" y="976"/>
                      </a:lnTo>
                      <a:lnTo>
                        <a:pt x="193" y="981"/>
                      </a:lnTo>
                      <a:lnTo>
                        <a:pt x="194" y="983"/>
                      </a:lnTo>
                      <a:lnTo>
                        <a:pt x="196" y="985"/>
                      </a:lnTo>
                      <a:lnTo>
                        <a:pt x="197" y="987"/>
                      </a:lnTo>
                      <a:lnTo>
                        <a:pt x="199" y="989"/>
                      </a:lnTo>
                      <a:lnTo>
                        <a:pt x="201" y="990"/>
                      </a:lnTo>
                      <a:lnTo>
                        <a:pt x="203" y="991"/>
                      </a:lnTo>
                      <a:lnTo>
                        <a:pt x="205" y="992"/>
                      </a:lnTo>
                      <a:lnTo>
                        <a:pt x="207" y="994"/>
                      </a:lnTo>
                      <a:lnTo>
                        <a:pt x="211" y="996"/>
                      </a:lnTo>
                      <a:lnTo>
                        <a:pt x="215" y="998"/>
                      </a:lnTo>
                      <a:lnTo>
                        <a:pt x="217" y="1000"/>
                      </a:lnTo>
                      <a:lnTo>
                        <a:pt x="219" y="1001"/>
                      </a:lnTo>
                      <a:lnTo>
                        <a:pt x="220" y="1003"/>
                      </a:lnTo>
                      <a:lnTo>
                        <a:pt x="222" y="1005"/>
                      </a:lnTo>
                      <a:lnTo>
                        <a:pt x="780" y="1020"/>
                      </a:lnTo>
                      <a:lnTo>
                        <a:pt x="780" y="1018"/>
                      </a:lnTo>
                      <a:lnTo>
                        <a:pt x="781" y="1012"/>
                      </a:lnTo>
                      <a:lnTo>
                        <a:pt x="782" y="1008"/>
                      </a:lnTo>
                      <a:lnTo>
                        <a:pt x="783" y="1003"/>
                      </a:lnTo>
                      <a:lnTo>
                        <a:pt x="785" y="998"/>
                      </a:lnTo>
                      <a:lnTo>
                        <a:pt x="787" y="992"/>
                      </a:lnTo>
                      <a:lnTo>
                        <a:pt x="790" y="986"/>
                      </a:lnTo>
                      <a:lnTo>
                        <a:pt x="793" y="980"/>
                      </a:lnTo>
                      <a:lnTo>
                        <a:pt x="795" y="976"/>
                      </a:lnTo>
                      <a:lnTo>
                        <a:pt x="797" y="973"/>
                      </a:lnTo>
                      <a:lnTo>
                        <a:pt x="799" y="970"/>
                      </a:lnTo>
                      <a:lnTo>
                        <a:pt x="801" y="966"/>
                      </a:lnTo>
                      <a:lnTo>
                        <a:pt x="803" y="963"/>
                      </a:lnTo>
                      <a:lnTo>
                        <a:pt x="806" y="960"/>
                      </a:lnTo>
                      <a:lnTo>
                        <a:pt x="809" y="957"/>
                      </a:lnTo>
                      <a:lnTo>
                        <a:pt x="812" y="953"/>
                      </a:lnTo>
                      <a:lnTo>
                        <a:pt x="815" y="950"/>
                      </a:lnTo>
                      <a:lnTo>
                        <a:pt x="818" y="947"/>
                      </a:lnTo>
                      <a:lnTo>
                        <a:pt x="822" y="944"/>
                      </a:lnTo>
                      <a:lnTo>
                        <a:pt x="826" y="941"/>
                      </a:lnTo>
                      <a:lnTo>
                        <a:pt x="827" y="941"/>
                      </a:lnTo>
                      <a:lnTo>
                        <a:pt x="829" y="940"/>
                      </a:lnTo>
                      <a:lnTo>
                        <a:pt x="831" y="938"/>
                      </a:lnTo>
                      <a:lnTo>
                        <a:pt x="832" y="937"/>
                      </a:lnTo>
                      <a:lnTo>
                        <a:pt x="834" y="936"/>
                      </a:lnTo>
                      <a:lnTo>
                        <a:pt x="835" y="934"/>
                      </a:lnTo>
                      <a:lnTo>
                        <a:pt x="837" y="932"/>
                      </a:lnTo>
                      <a:lnTo>
                        <a:pt x="838" y="930"/>
                      </a:lnTo>
                      <a:lnTo>
                        <a:pt x="841" y="926"/>
                      </a:lnTo>
                      <a:lnTo>
                        <a:pt x="844" y="922"/>
                      </a:lnTo>
                      <a:lnTo>
                        <a:pt x="847" y="917"/>
                      </a:lnTo>
                      <a:lnTo>
                        <a:pt x="850" y="912"/>
                      </a:lnTo>
                      <a:lnTo>
                        <a:pt x="852" y="906"/>
                      </a:lnTo>
                      <a:lnTo>
                        <a:pt x="854" y="901"/>
                      </a:lnTo>
                      <a:lnTo>
                        <a:pt x="856" y="896"/>
                      </a:lnTo>
                      <a:lnTo>
                        <a:pt x="859" y="890"/>
                      </a:lnTo>
                      <a:lnTo>
                        <a:pt x="862" y="880"/>
                      </a:lnTo>
                      <a:lnTo>
                        <a:pt x="865" y="872"/>
                      </a:lnTo>
                      <a:lnTo>
                        <a:pt x="866" y="869"/>
                      </a:lnTo>
                      <a:lnTo>
                        <a:pt x="867" y="866"/>
                      </a:lnTo>
                      <a:lnTo>
                        <a:pt x="868" y="864"/>
                      </a:lnTo>
                      <a:lnTo>
                        <a:pt x="868" y="861"/>
                      </a:lnTo>
                      <a:lnTo>
                        <a:pt x="868" y="859"/>
                      </a:lnTo>
                      <a:lnTo>
                        <a:pt x="869" y="858"/>
                      </a:lnTo>
                      <a:lnTo>
                        <a:pt x="869" y="856"/>
                      </a:lnTo>
                      <a:lnTo>
                        <a:pt x="868" y="855"/>
                      </a:lnTo>
                      <a:lnTo>
                        <a:pt x="868" y="853"/>
                      </a:lnTo>
                      <a:lnTo>
                        <a:pt x="868" y="852"/>
                      </a:lnTo>
                      <a:lnTo>
                        <a:pt x="867" y="851"/>
                      </a:lnTo>
                      <a:lnTo>
                        <a:pt x="867" y="850"/>
                      </a:lnTo>
                      <a:lnTo>
                        <a:pt x="865" y="848"/>
                      </a:lnTo>
                      <a:lnTo>
                        <a:pt x="864" y="847"/>
                      </a:lnTo>
                      <a:lnTo>
                        <a:pt x="860" y="844"/>
                      </a:lnTo>
                      <a:lnTo>
                        <a:pt x="856" y="842"/>
                      </a:lnTo>
                      <a:lnTo>
                        <a:pt x="856" y="841"/>
                      </a:lnTo>
                      <a:lnTo>
                        <a:pt x="855" y="840"/>
                      </a:lnTo>
                      <a:lnTo>
                        <a:pt x="854" y="839"/>
                      </a:lnTo>
                      <a:lnTo>
                        <a:pt x="854" y="838"/>
                      </a:lnTo>
                      <a:lnTo>
                        <a:pt x="853" y="837"/>
                      </a:lnTo>
                      <a:lnTo>
                        <a:pt x="853" y="836"/>
                      </a:lnTo>
                      <a:lnTo>
                        <a:pt x="852" y="834"/>
                      </a:lnTo>
                      <a:lnTo>
                        <a:pt x="852" y="833"/>
                      </a:lnTo>
                      <a:lnTo>
                        <a:pt x="853" y="830"/>
                      </a:lnTo>
                      <a:lnTo>
                        <a:pt x="853" y="828"/>
                      </a:lnTo>
                      <a:lnTo>
                        <a:pt x="854" y="826"/>
                      </a:lnTo>
                      <a:lnTo>
                        <a:pt x="855" y="823"/>
                      </a:lnTo>
                      <a:lnTo>
                        <a:pt x="858" y="819"/>
                      </a:lnTo>
                      <a:lnTo>
                        <a:pt x="860" y="814"/>
                      </a:lnTo>
                      <a:lnTo>
                        <a:pt x="862" y="811"/>
                      </a:lnTo>
                      <a:lnTo>
                        <a:pt x="863" y="808"/>
                      </a:lnTo>
                      <a:lnTo>
                        <a:pt x="864" y="805"/>
                      </a:lnTo>
                      <a:lnTo>
                        <a:pt x="865" y="802"/>
                      </a:lnTo>
                      <a:lnTo>
                        <a:pt x="865" y="798"/>
                      </a:lnTo>
                      <a:lnTo>
                        <a:pt x="865" y="795"/>
                      </a:lnTo>
                      <a:lnTo>
                        <a:pt x="865" y="793"/>
                      </a:lnTo>
                      <a:lnTo>
                        <a:pt x="865" y="791"/>
                      </a:lnTo>
                      <a:lnTo>
                        <a:pt x="865" y="789"/>
                      </a:lnTo>
                      <a:lnTo>
                        <a:pt x="864" y="787"/>
                      </a:lnTo>
                      <a:lnTo>
                        <a:pt x="864" y="785"/>
                      </a:lnTo>
                      <a:lnTo>
                        <a:pt x="864" y="783"/>
                      </a:lnTo>
                      <a:lnTo>
                        <a:pt x="863" y="782"/>
                      </a:lnTo>
                      <a:lnTo>
                        <a:pt x="864" y="781"/>
                      </a:lnTo>
                      <a:lnTo>
                        <a:pt x="864" y="779"/>
                      </a:lnTo>
                      <a:lnTo>
                        <a:pt x="864" y="778"/>
                      </a:lnTo>
                      <a:lnTo>
                        <a:pt x="865" y="777"/>
                      </a:lnTo>
                      <a:lnTo>
                        <a:pt x="866" y="775"/>
                      </a:lnTo>
                      <a:lnTo>
                        <a:pt x="867" y="774"/>
                      </a:lnTo>
                      <a:lnTo>
                        <a:pt x="868" y="773"/>
                      </a:lnTo>
                      <a:lnTo>
                        <a:pt x="869" y="772"/>
                      </a:lnTo>
                      <a:lnTo>
                        <a:pt x="870" y="771"/>
                      </a:lnTo>
                      <a:lnTo>
                        <a:pt x="873" y="770"/>
                      </a:lnTo>
                      <a:lnTo>
                        <a:pt x="876" y="768"/>
                      </a:lnTo>
                      <a:lnTo>
                        <a:pt x="879" y="767"/>
                      </a:lnTo>
                      <a:lnTo>
                        <a:pt x="882" y="765"/>
                      </a:lnTo>
                      <a:lnTo>
                        <a:pt x="885" y="764"/>
                      </a:lnTo>
                      <a:lnTo>
                        <a:pt x="889" y="763"/>
                      </a:lnTo>
                      <a:lnTo>
                        <a:pt x="895" y="762"/>
                      </a:lnTo>
                      <a:lnTo>
                        <a:pt x="900" y="760"/>
                      </a:lnTo>
                      <a:lnTo>
                        <a:pt x="902" y="760"/>
                      </a:lnTo>
                      <a:lnTo>
                        <a:pt x="904" y="759"/>
                      </a:lnTo>
                      <a:lnTo>
                        <a:pt x="905" y="759"/>
                      </a:lnTo>
                      <a:lnTo>
                        <a:pt x="907" y="758"/>
                      </a:lnTo>
                      <a:lnTo>
                        <a:pt x="908" y="757"/>
                      </a:lnTo>
                      <a:lnTo>
                        <a:pt x="909" y="756"/>
                      </a:lnTo>
                      <a:lnTo>
                        <a:pt x="909" y="755"/>
                      </a:lnTo>
                      <a:lnTo>
                        <a:pt x="910" y="751"/>
                      </a:lnTo>
                      <a:lnTo>
                        <a:pt x="911" y="745"/>
                      </a:lnTo>
                      <a:lnTo>
                        <a:pt x="912" y="743"/>
                      </a:lnTo>
                      <a:lnTo>
                        <a:pt x="912" y="741"/>
                      </a:lnTo>
                      <a:lnTo>
                        <a:pt x="913" y="739"/>
                      </a:lnTo>
                      <a:lnTo>
                        <a:pt x="914" y="738"/>
                      </a:lnTo>
                      <a:lnTo>
                        <a:pt x="917" y="736"/>
                      </a:lnTo>
                      <a:lnTo>
                        <a:pt x="920" y="734"/>
                      </a:lnTo>
                      <a:lnTo>
                        <a:pt x="921" y="733"/>
                      </a:lnTo>
                      <a:lnTo>
                        <a:pt x="923" y="732"/>
                      </a:lnTo>
                      <a:lnTo>
                        <a:pt x="924" y="730"/>
                      </a:lnTo>
                      <a:lnTo>
                        <a:pt x="925" y="729"/>
                      </a:lnTo>
                      <a:lnTo>
                        <a:pt x="926" y="727"/>
                      </a:lnTo>
                      <a:lnTo>
                        <a:pt x="927" y="725"/>
                      </a:lnTo>
                      <a:lnTo>
                        <a:pt x="928" y="722"/>
                      </a:lnTo>
                      <a:lnTo>
                        <a:pt x="928" y="719"/>
                      </a:lnTo>
                      <a:lnTo>
                        <a:pt x="928" y="718"/>
                      </a:lnTo>
                      <a:lnTo>
                        <a:pt x="929" y="717"/>
                      </a:lnTo>
                      <a:lnTo>
                        <a:pt x="930" y="716"/>
                      </a:lnTo>
                      <a:lnTo>
                        <a:pt x="932" y="714"/>
                      </a:lnTo>
                      <a:lnTo>
                        <a:pt x="935" y="712"/>
                      </a:lnTo>
                      <a:lnTo>
                        <a:pt x="936" y="711"/>
                      </a:lnTo>
                      <a:lnTo>
                        <a:pt x="937" y="709"/>
                      </a:lnTo>
                      <a:lnTo>
                        <a:pt x="938" y="707"/>
                      </a:lnTo>
                      <a:lnTo>
                        <a:pt x="939" y="705"/>
                      </a:lnTo>
                      <a:lnTo>
                        <a:pt x="940" y="702"/>
                      </a:lnTo>
                      <a:lnTo>
                        <a:pt x="941" y="699"/>
                      </a:lnTo>
                      <a:lnTo>
                        <a:pt x="942" y="695"/>
                      </a:lnTo>
                      <a:lnTo>
                        <a:pt x="942" y="691"/>
                      </a:lnTo>
                      <a:lnTo>
                        <a:pt x="942" y="687"/>
                      </a:lnTo>
                      <a:lnTo>
                        <a:pt x="943" y="684"/>
                      </a:lnTo>
                      <a:lnTo>
                        <a:pt x="943" y="682"/>
                      </a:lnTo>
                      <a:lnTo>
                        <a:pt x="944" y="679"/>
                      </a:lnTo>
                      <a:lnTo>
                        <a:pt x="945" y="677"/>
                      </a:lnTo>
                      <a:lnTo>
                        <a:pt x="946" y="676"/>
                      </a:lnTo>
                      <a:lnTo>
                        <a:pt x="947" y="674"/>
                      </a:lnTo>
                      <a:lnTo>
                        <a:pt x="948" y="673"/>
                      </a:lnTo>
                      <a:lnTo>
                        <a:pt x="950" y="670"/>
                      </a:lnTo>
                      <a:lnTo>
                        <a:pt x="951" y="669"/>
                      </a:lnTo>
                      <a:lnTo>
                        <a:pt x="952" y="668"/>
                      </a:lnTo>
                      <a:lnTo>
                        <a:pt x="952" y="667"/>
                      </a:lnTo>
                      <a:lnTo>
                        <a:pt x="951" y="666"/>
                      </a:lnTo>
                      <a:lnTo>
                        <a:pt x="950" y="665"/>
                      </a:lnTo>
                      <a:lnTo>
                        <a:pt x="945" y="660"/>
                      </a:lnTo>
                      <a:lnTo>
                        <a:pt x="941" y="655"/>
                      </a:lnTo>
                      <a:lnTo>
                        <a:pt x="940" y="653"/>
                      </a:lnTo>
                      <a:lnTo>
                        <a:pt x="938" y="652"/>
                      </a:lnTo>
                      <a:lnTo>
                        <a:pt x="937" y="651"/>
                      </a:lnTo>
                      <a:lnTo>
                        <a:pt x="936" y="651"/>
                      </a:lnTo>
                      <a:lnTo>
                        <a:pt x="934" y="650"/>
                      </a:lnTo>
                      <a:lnTo>
                        <a:pt x="933" y="650"/>
                      </a:lnTo>
                      <a:lnTo>
                        <a:pt x="931" y="649"/>
                      </a:lnTo>
                      <a:lnTo>
                        <a:pt x="929" y="649"/>
                      </a:lnTo>
                      <a:lnTo>
                        <a:pt x="923" y="649"/>
                      </a:lnTo>
                      <a:lnTo>
                        <a:pt x="917" y="648"/>
                      </a:lnTo>
                      <a:lnTo>
                        <a:pt x="915" y="648"/>
                      </a:lnTo>
                      <a:lnTo>
                        <a:pt x="914" y="647"/>
                      </a:lnTo>
                      <a:lnTo>
                        <a:pt x="913" y="647"/>
                      </a:lnTo>
                      <a:lnTo>
                        <a:pt x="912" y="646"/>
                      </a:lnTo>
                      <a:lnTo>
                        <a:pt x="911" y="646"/>
                      </a:lnTo>
                      <a:lnTo>
                        <a:pt x="910" y="645"/>
                      </a:lnTo>
                      <a:lnTo>
                        <a:pt x="910" y="644"/>
                      </a:lnTo>
                      <a:lnTo>
                        <a:pt x="910" y="642"/>
                      </a:lnTo>
                      <a:lnTo>
                        <a:pt x="910" y="641"/>
                      </a:lnTo>
                      <a:lnTo>
                        <a:pt x="910" y="640"/>
                      </a:lnTo>
                      <a:lnTo>
                        <a:pt x="910" y="639"/>
                      </a:lnTo>
                      <a:lnTo>
                        <a:pt x="911" y="638"/>
                      </a:lnTo>
                      <a:lnTo>
                        <a:pt x="912" y="636"/>
                      </a:lnTo>
                      <a:lnTo>
                        <a:pt x="914" y="634"/>
                      </a:lnTo>
                      <a:lnTo>
                        <a:pt x="919" y="630"/>
                      </a:lnTo>
                      <a:lnTo>
                        <a:pt x="925" y="625"/>
                      </a:lnTo>
                      <a:lnTo>
                        <a:pt x="930" y="621"/>
                      </a:lnTo>
                      <a:lnTo>
                        <a:pt x="937" y="615"/>
                      </a:lnTo>
                      <a:lnTo>
                        <a:pt x="945" y="608"/>
                      </a:lnTo>
                      <a:lnTo>
                        <a:pt x="954" y="601"/>
                      </a:lnTo>
                      <a:lnTo>
                        <a:pt x="962" y="595"/>
                      </a:lnTo>
                      <a:lnTo>
                        <a:pt x="970" y="589"/>
                      </a:lnTo>
                      <a:lnTo>
                        <a:pt x="973" y="587"/>
                      </a:lnTo>
                      <a:lnTo>
                        <a:pt x="976" y="585"/>
                      </a:lnTo>
                      <a:lnTo>
                        <a:pt x="978" y="584"/>
                      </a:lnTo>
                      <a:lnTo>
                        <a:pt x="979" y="583"/>
                      </a:lnTo>
                      <a:lnTo>
                        <a:pt x="983" y="582"/>
                      </a:lnTo>
                      <a:lnTo>
                        <a:pt x="985" y="582"/>
                      </a:lnTo>
                      <a:lnTo>
                        <a:pt x="986" y="582"/>
                      </a:lnTo>
                      <a:lnTo>
                        <a:pt x="987" y="582"/>
                      </a:lnTo>
                      <a:lnTo>
                        <a:pt x="988" y="582"/>
                      </a:lnTo>
                      <a:lnTo>
                        <a:pt x="990" y="582"/>
                      </a:lnTo>
                      <a:lnTo>
                        <a:pt x="992" y="581"/>
                      </a:lnTo>
                      <a:lnTo>
                        <a:pt x="996" y="579"/>
                      </a:lnTo>
                      <a:lnTo>
                        <a:pt x="998" y="579"/>
                      </a:lnTo>
                      <a:lnTo>
                        <a:pt x="999" y="578"/>
                      </a:lnTo>
                      <a:lnTo>
                        <a:pt x="1001" y="576"/>
                      </a:lnTo>
                      <a:lnTo>
                        <a:pt x="1002" y="574"/>
                      </a:lnTo>
                      <a:lnTo>
                        <a:pt x="1006" y="570"/>
                      </a:lnTo>
                      <a:lnTo>
                        <a:pt x="1009" y="565"/>
                      </a:lnTo>
                      <a:lnTo>
                        <a:pt x="1012" y="560"/>
                      </a:lnTo>
                      <a:lnTo>
                        <a:pt x="1015" y="555"/>
                      </a:lnTo>
                      <a:lnTo>
                        <a:pt x="1018" y="551"/>
                      </a:lnTo>
                      <a:lnTo>
                        <a:pt x="1020" y="548"/>
                      </a:lnTo>
                      <a:lnTo>
                        <a:pt x="1022" y="545"/>
                      </a:lnTo>
                      <a:lnTo>
                        <a:pt x="1025" y="543"/>
                      </a:lnTo>
                      <a:lnTo>
                        <a:pt x="1026" y="540"/>
                      </a:lnTo>
                      <a:lnTo>
                        <a:pt x="1028" y="538"/>
                      </a:lnTo>
                      <a:lnTo>
                        <a:pt x="1030" y="534"/>
                      </a:lnTo>
                      <a:lnTo>
                        <a:pt x="1032" y="531"/>
                      </a:lnTo>
                      <a:lnTo>
                        <a:pt x="1032" y="530"/>
                      </a:lnTo>
                      <a:lnTo>
                        <a:pt x="1033" y="528"/>
                      </a:lnTo>
                      <a:lnTo>
                        <a:pt x="1034" y="527"/>
                      </a:lnTo>
                      <a:lnTo>
                        <a:pt x="1035" y="526"/>
                      </a:lnTo>
                      <a:lnTo>
                        <a:pt x="1037" y="525"/>
                      </a:lnTo>
                      <a:lnTo>
                        <a:pt x="1038" y="524"/>
                      </a:lnTo>
                      <a:lnTo>
                        <a:pt x="1040" y="523"/>
                      </a:lnTo>
                      <a:lnTo>
                        <a:pt x="1042" y="522"/>
                      </a:lnTo>
                      <a:lnTo>
                        <a:pt x="1044" y="521"/>
                      </a:lnTo>
                      <a:lnTo>
                        <a:pt x="1045" y="520"/>
                      </a:lnTo>
                      <a:lnTo>
                        <a:pt x="1046" y="519"/>
                      </a:lnTo>
                      <a:lnTo>
                        <a:pt x="1047" y="517"/>
                      </a:lnTo>
                      <a:lnTo>
                        <a:pt x="1047" y="514"/>
                      </a:lnTo>
                      <a:lnTo>
                        <a:pt x="1048" y="508"/>
                      </a:lnTo>
                      <a:lnTo>
                        <a:pt x="1049" y="501"/>
                      </a:lnTo>
                      <a:lnTo>
                        <a:pt x="1050" y="497"/>
                      </a:lnTo>
                      <a:lnTo>
                        <a:pt x="1051" y="493"/>
                      </a:lnTo>
                      <a:lnTo>
                        <a:pt x="1052" y="491"/>
                      </a:lnTo>
                      <a:lnTo>
                        <a:pt x="1052" y="489"/>
                      </a:lnTo>
                      <a:lnTo>
                        <a:pt x="1053" y="486"/>
                      </a:lnTo>
                      <a:lnTo>
                        <a:pt x="1055" y="484"/>
                      </a:lnTo>
                      <a:lnTo>
                        <a:pt x="1056" y="482"/>
                      </a:lnTo>
                      <a:lnTo>
                        <a:pt x="1058" y="480"/>
                      </a:lnTo>
                      <a:lnTo>
                        <a:pt x="1060" y="478"/>
                      </a:lnTo>
                      <a:lnTo>
                        <a:pt x="1062" y="476"/>
                      </a:lnTo>
                      <a:lnTo>
                        <a:pt x="1064" y="474"/>
                      </a:lnTo>
                      <a:lnTo>
                        <a:pt x="1066" y="472"/>
                      </a:lnTo>
                      <a:lnTo>
                        <a:pt x="1069" y="470"/>
                      </a:lnTo>
                      <a:lnTo>
                        <a:pt x="1072" y="468"/>
                      </a:lnTo>
                      <a:lnTo>
                        <a:pt x="1074" y="466"/>
                      </a:lnTo>
                      <a:lnTo>
                        <a:pt x="1075" y="465"/>
                      </a:lnTo>
                      <a:lnTo>
                        <a:pt x="1077" y="463"/>
                      </a:lnTo>
                      <a:lnTo>
                        <a:pt x="1078" y="460"/>
                      </a:lnTo>
                      <a:lnTo>
                        <a:pt x="1079" y="458"/>
                      </a:lnTo>
                      <a:lnTo>
                        <a:pt x="1080" y="455"/>
                      </a:lnTo>
                      <a:lnTo>
                        <a:pt x="1081" y="452"/>
                      </a:lnTo>
                      <a:lnTo>
                        <a:pt x="1082" y="449"/>
                      </a:lnTo>
                      <a:lnTo>
                        <a:pt x="1083" y="444"/>
                      </a:lnTo>
                      <a:lnTo>
                        <a:pt x="1084" y="440"/>
                      </a:lnTo>
                      <a:lnTo>
                        <a:pt x="1084" y="437"/>
                      </a:lnTo>
                      <a:lnTo>
                        <a:pt x="1084" y="436"/>
                      </a:lnTo>
                      <a:lnTo>
                        <a:pt x="1084" y="433"/>
                      </a:lnTo>
                      <a:lnTo>
                        <a:pt x="1083" y="431"/>
                      </a:lnTo>
                      <a:lnTo>
                        <a:pt x="1083" y="429"/>
                      </a:lnTo>
                      <a:lnTo>
                        <a:pt x="1083" y="427"/>
                      </a:lnTo>
                      <a:lnTo>
                        <a:pt x="1083" y="425"/>
                      </a:lnTo>
                      <a:lnTo>
                        <a:pt x="1083" y="424"/>
                      </a:lnTo>
                      <a:lnTo>
                        <a:pt x="1083" y="422"/>
                      </a:lnTo>
                      <a:lnTo>
                        <a:pt x="1084" y="421"/>
                      </a:lnTo>
                      <a:lnTo>
                        <a:pt x="1085" y="420"/>
                      </a:lnTo>
                      <a:lnTo>
                        <a:pt x="1085" y="418"/>
                      </a:lnTo>
                      <a:lnTo>
                        <a:pt x="1086" y="417"/>
                      </a:lnTo>
                      <a:lnTo>
                        <a:pt x="1087" y="416"/>
                      </a:lnTo>
                      <a:lnTo>
                        <a:pt x="1089" y="415"/>
                      </a:lnTo>
                      <a:lnTo>
                        <a:pt x="1091" y="413"/>
                      </a:lnTo>
                      <a:lnTo>
                        <a:pt x="1093" y="411"/>
                      </a:lnTo>
                      <a:lnTo>
                        <a:pt x="1095" y="409"/>
                      </a:lnTo>
                      <a:lnTo>
                        <a:pt x="1097" y="408"/>
                      </a:lnTo>
                      <a:lnTo>
                        <a:pt x="1098" y="406"/>
                      </a:lnTo>
                      <a:lnTo>
                        <a:pt x="1099" y="405"/>
                      </a:lnTo>
                      <a:lnTo>
                        <a:pt x="1099" y="403"/>
                      </a:lnTo>
                      <a:lnTo>
                        <a:pt x="1100" y="402"/>
                      </a:lnTo>
                      <a:lnTo>
                        <a:pt x="1101" y="400"/>
                      </a:lnTo>
                      <a:lnTo>
                        <a:pt x="1102" y="398"/>
                      </a:lnTo>
                      <a:lnTo>
                        <a:pt x="1102" y="395"/>
                      </a:lnTo>
                      <a:lnTo>
                        <a:pt x="1102" y="393"/>
                      </a:lnTo>
                      <a:lnTo>
                        <a:pt x="1103" y="390"/>
                      </a:lnTo>
                      <a:lnTo>
                        <a:pt x="1103" y="387"/>
                      </a:lnTo>
                      <a:lnTo>
                        <a:pt x="1102" y="383"/>
                      </a:lnTo>
                      <a:lnTo>
                        <a:pt x="1103" y="382"/>
                      </a:lnTo>
                      <a:lnTo>
                        <a:pt x="1103" y="381"/>
                      </a:lnTo>
                      <a:lnTo>
                        <a:pt x="1104" y="381"/>
                      </a:lnTo>
                      <a:lnTo>
                        <a:pt x="1106" y="380"/>
                      </a:lnTo>
                      <a:lnTo>
                        <a:pt x="1108" y="378"/>
                      </a:lnTo>
                      <a:lnTo>
                        <a:pt x="1109" y="377"/>
                      </a:lnTo>
                      <a:lnTo>
                        <a:pt x="1111" y="375"/>
                      </a:lnTo>
                      <a:lnTo>
                        <a:pt x="1112" y="373"/>
                      </a:lnTo>
                      <a:lnTo>
                        <a:pt x="1114" y="370"/>
                      </a:lnTo>
                      <a:lnTo>
                        <a:pt x="1115" y="367"/>
                      </a:lnTo>
                      <a:lnTo>
                        <a:pt x="1117" y="363"/>
                      </a:lnTo>
                      <a:lnTo>
                        <a:pt x="1118" y="358"/>
                      </a:lnTo>
                      <a:lnTo>
                        <a:pt x="1120" y="352"/>
                      </a:lnTo>
                      <a:lnTo>
                        <a:pt x="1120" y="351"/>
                      </a:lnTo>
                      <a:lnTo>
                        <a:pt x="1120" y="349"/>
                      </a:lnTo>
                      <a:lnTo>
                        <a:pt x="1120" y="348"/>
                      </a:lnTo>
                      <a:lnTo>
                        <a:pt x="1119" y="347"/>
                      </a:lnTo>
                      <a:lnTo>
                        <a:pt x="1118" y="344"/>
                      </a:lnTo>
                      <a:lnTo>
                        <a:pt x="1117" y="343"/>
                      </a:lnTo>
                      <a:lnTo>
                        <a:pt x="1116" y="342"/>
                      </a:lnTo>
                      <a:lnTo>
                        <a:pt x="1115" y="341"/>
                      </a:lnTo>
                      <a:lnTo>
                        <a:pt x="1115" y="340"/>
                      </a:lnTo>
                      <a:lnTo>
                        <a:pt x="1115" y="339"/>
                      </a:lnTo>
                      <a:lnTo>
                        <a:pt x="1115" y="337"/>
                      </a:lnTo>
                      <a:lnTo>
                        <a:pt x="1116" y="336"/>
                      </a:lnTo>
                      <a:lnTo>
                        <a:pt x="1117" y="334"/>
                      </a:lnTo>
                      <a:lnTo>
                        <a:pt x="1118" y="332"/>
                      </a:lnTo>
                      <a:lnTo>
                        <a:pt x="1119" y="330"/>
                      </a:lnTo>
                      <a:lnTo>
                        <a:pt x="1120" y="328"/>
                      </a:lnTo>
                      <a:lnTo>
                        <a:pt x="1121" y="325"/>
                      </a:lnTo>
                      <a:lnTo>
                        <a:pt x="1122" y="322"/>
                      </a:lnTo>
                      <a:lnTo>
                        <a:pt x="1124" y="317"/>
                      </a:lnTo>
                      <a:lnTo>
                        <a:pt x="1125" y="311"/>
                      </a:lnTo>
                      <a:lnTo>
                        <a:pt x="1126" y="305"/>
                      </a:lnTo>
                      <a:lnTo>
                        <a:pt x="1127" y="299"/>
                      </a:lnTo>
                      <a:lnTo>
                        <a:pt x="1127" y="295"/>
                      </a:lnTo>
                      <a:lnTo>
                        <a:pt x="1128" y="291"/>
                      </a:lnTo>
                      <a:lnTo>
                        <a:pt x="1127" y="291"/>
                      </a:lnTo>
                      <a:lnTo>
                        <a:pt x="1125" y="290"/>
                      </a:lnTo>
                      <a:lnTo>
                        <a:pt x="1123" y="290"/>
                      </a:lnTo>
                      <a:lnTo>
                        <a:pt x="1121" y="290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Freeform 74"/>
                <p:cNvSpPr>
                  <a:spLocks/>
                </p:cNvSpPr>
                <p:nvPr/>
              </p:nvSpPr>
              <p:spPr bwMode="auto">
                <a:xfrm>
                  <a:off x="5744714" y="3903321"/>
                  <a:ext cx="138141" cy="161894"/>
                </a:xfrm>
                <a:custGeom>
                  <a:avLst/>
                  <a:gdLst>
                    <a:gd name="T0" fmla="*/ 2147483647 w 164"/>
                    <a:gd name="T1" fmla="*/ 2147483647 h 179"/>
                    <a:gd name="T2" fmla="*/ 2147483647 w 164"/>
                    <a:gd name="T3" fmla="*/ 2147483647 h 179"/>
                    <a:gd name="T4" fmla="*/ 2147483647 w 164"/>
                    <a:gd name="T5" fmla="*/ 2147483647 h 179"/>
                    <a:gd name="T6" fmla="*/ 2147483647 w 164"/>
                    <a:gd name="T7" fmla="*/ 2147483647 h 179"/>
                    <a:gd name="T8" fmla="*/ 2147483647 w 164"/>
                    <a:gd name="T9" fmla="*/ 2147483647 h 179"/>
                    <a:gd name="T10" fmla="*/ 2147483647 w 164"/>
                    <a:gd name="T11" fmla="*/ 2147483647 h 179"/>
                    <a:gd name="T12" fmla="*/ 2147483647 w 164"/>
                    <a:gd name="T13" fmla="*/ 2147483647 h 179"/>
                    <a:gd name="T14" fmla="*/ 2147483647 w 164"/>
                    <a:gd name="T15" fmla="*/ 2147483647 h 179"/>
                    <a:gd name="T16" fmla="*/ 2147483647 w 164"/>
                    <a:gd name="T17" fmla="*/ 2147483647 h 179"/>
                    <a:gd name="T18" fmla="*/ 2147483647 w 164"/>
                    <a:gd name="T19" fmla="*/ 2147483647 h 179"/>
                    <a:gd name="T20" fmla="*/ 2147483647 w 164"/>
                    <a:gd name="T21" fmla="*/ 2147483647 h 179"/>
                    <a:gd name="T22" fmla="*/ 2147483647 w 164"/>
                    <a:gd name="T23" fmla="*/ 2147483647 h 179"/>
                    <a:gd name="T24" fmla="*/ 2147483647 w 164"/>
                    <a:gd name="T25" fmla="*/ 2147483647 h 179"/>
                    <a:gd name="T26" fmla="*/ 2147483647 w 164"/>
                    <a:gd name="T27" fmla="*/ 2147483647 h 179"/>
                    <a:gd name="T28" fmla="*/ 2147483647 w 164"/>
                    <a:gd name="T29" fmla="*/ 2147483647 h 179"/>
                    <a:gd name="T30" fmla="*/ 2147483647 w 164"/>
                    <a:gd name="T31" fmla="*/ 2147483647 h 179"/>
                    <a:gd name="T32" fmla="*/ 2147483647 w 164"/>
                    <a:gd name="T33" fmla="*/ 2147483647 h 179"/>
                    <a:gd name="T34" fmla="*/ 2147483647 w 164"/>
                    <a:gd name="T35" fmla="*/ 2147483647 h 179"/>
                    <a:gd name="T36" fmla="*/ 2147483647 w 164"/>
                    <a:gd name="T37" fmla="*/ 2147483647 h 179"/>
                    <a:gd name="T38" fmla="*/ 2147483647 w 164"/>
                    <a:gd name="T39" fmla="*/ 2147483647 h 179"/>
                    <a:gd name="T40" fmla="*/ 2147483647 w 164"/>
                    <a:gd name="T41" fmla="*/ 2147483647 h 179"/>
                    <a:gd name="T42" fmla="*/ 2147483647 w 164"/>
                    <a:gd name="T43" fmla="*/ 2147483647 h 179"/>
                    <a:gd name="T44" fmla="*/ 2147483647 w 164"/>
                    <a:gd name="T45" fmla="*/ 2147483647 h 179"/>
                    <a:gd name="T46" fmla="*/ 2147483647 w 164"/>
                    <a:gd name="T47" fmla="*/ 2147483647 h 179"/>
                    <a:gd name="T48" fmla="*/ 2147483647 w 164"/>
                    <a:gd name="T49" fmla="*/ 2147483647 h 179"/>
                    <a:gd name="T50" fmla="*/ 2147483647 w 164"/>
                    <a:gd name="T51" fmla="*/ 2147483647 h 179"/>
                    <a:gd name="T52" fmla="*/ 2147483647 w 164"/>
                    <a:gd name="T53" fmla="*/ 2147483647 h 179"/>
                    <a:gd name="T54" fmla="*/ 2147483647 w 164"/>
                    <a:gd name="T55" fmla="*/ 2147483647 h 179"/>
                    <a:gd name="T56" fmla="*/ 2147483647 w 164"/>
                    <a:gd name="T57" fmla="*/ 2147483647 h 179"/>
                    <a:gd name="T58" fmla="*/ 2147483647 w 164"/>
                    <a:gd name="T59" fmla="*/ 2147483647 h 179"/>
                    <a:gd name="T60" fmla="*/ 2147483647 w 164"/>
                    <a:gd name="T61" fmla="*/ 2147483647 h 179"/>
                    <a:gd name="T62" fmla="*/ 2147483647 w 164"/>
                    <a:gd name="T63" fmla="*/ 2147483647 h 179"/>
                    <a:gd name="T64" fmla="*/ 2147483647 w 164"/>
                    <a:gd name="T65" fmla="*/ 2147483647 h 179"/>
                    <a:gd name="T66" fmla="*/ 2147483647 w 164"/>
                    <a:gd name="T67" fmla="*/ 2147483647 h 179"/>
                    <a:gd name="T68" fmla="*/ 2147483647 w 164"/>
                    <a:gd name="T69" fmla="*/ 2147483647 h 179"/>
                    <a:gd name="T70" fmla="*/ 2147483647 w 164"/>
                    <a:gd name="T71" fmla="*/ 2147483647 h 179"/>
                    <a:gd name="T72" fmla="*/ 2147483647 w 164"/>
                    <a:gd name="T73" fmla="*/ 2147483647 h 179"/>
                    <a:gd name="T74" fmla="*/ 2147483647 w 164"/>
                    <a:gd name="T75" fmla="*/ 2147483647 h 179"/>
                    <a:gd name="T76" fmla="*/ 2147483647 w 164"/>
                    <a:gd name="T77" fmla="*/ 2147483647 h 179"/>
                    <a:gd name="T78" fmla="*/ 0 w 164"/>
                    <a:gd name="T79" fmla="*/ 2147483647 h 179"/>
                    <a:gd name="T80" fmla="*/ 0 w 164"/>
                    <a:gd name="T81" fmla="*/ 2147483647 h 179"/>
                    <a:gd name="T82" fmla="*/ 2147483647 w 164"/>
                    <a:gd name="T83" fmla="*/ 2147483647 h 179"/>
                    <a:gd name="T84" fmla="*/ 2147483647 w 164"/>
                    <a:gd name="T85" fmla="*/ 2147483647 h 179"/>
                    <a:gd name="T86" fmla="*/ 2147483647 w 164"/>
                    <a:gd name="T87" fmla="*/ 2147483647 h 179"/>
                    <a:gd name="T88" fmla="*/ 2147483647 w 164"/>
                    <a:gd name="T89" fmla="*/ 2147483647 h 179"/>
                    <a:gd name="T90" fmla="*/ 2147483647 w 164"/>
                    <a:gd name="T91" fmla="*/ 2147483647 h 179"/>
                    <a:gd name="T92" fmla="*/ 2147483647 w 164"/>
                    <a:gd name="T93" fmla="*/ 2147483647 h 179"/>
                    <a:gd name="T94" fmla="*/ 2147483647 w 164"/>
                    <a:gd name="T95" fmla="*/ 2147483647 h 179"/>
                    <a:gd name="T96" fmla="*/ 2147483647 w 164"/>
                    <a:gd name="T97" fmla="*/ 2147483647 h 179"/>
                    <a:gd name="T98" fmla="*/ 2147483647 w 164"/>
                    <a:gd name="T99" fmla="*/ 2147483647 h 179"/>
                    <a:gd name="T100" fmla="*/ 2147483647 w 164"/>
                    <a:gd name="T101" fmla="*/ 2147483647 h 179"/>
                    <a:gd name="T102" fmla="*/ 2147483647 w 164"/>
                    <a:gd name="T103" fmla="*/ 2147483647 h 179"/>
                    <a:gd name="T104" fmla="*/ 2147483647 w 164"/>
                    <a:gd name="T105" fmla="*/ 2147483647 h 179"/>
                    <a:gd name="T106" fmla="*/ 2147483647 w 164"/>
                    <a:gd name="T107" fmla="*/ 2147483647 h 179"/>
                    <a:gd name="T108" fmla="*/ 2147483647 w 164"/>
                    <a:gd name="T109" fmla="*/ 2147483647 h 179"/>
                    <a:gd name="T110" fmla="*/ 2147483647 w 164"/>
                    <a:gd name="T111" fmla="*/ 2147483647 h 179"/>
                    <a:gd name="T112" fmla="*/ 2147483647 w 164"/>
                    <a:gd name="T113" fmla="*/ 2147483647 h 179"/>
                    <a:gd name="T114" fmla="*/ 2147483647 w 164"/>
                    <a:gd name="T115" fmla="*/ 2147483647 h 179"/>
                    <a:gd name="T116" fmla="*/ 2147483647 w 164"/>
                    <a:gd name="T117" fmla="*/ 2147483647 h 17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64"/>
                    <a:gd name="T178" fmla="*/ 0 h 179"/>
                    <a:gd name="T179" fmla="*/ 164 w 164"/>
                    <a:gd name="T180" fmla="*/ 179 h 179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64" h="179">
                      <a:moveTo>
                        <a:pt x="69" y="177"/>
                      </a:moveTo>
                      <a:lnTo>
                        <a:pt x="71" y="172"/>
                      </a:lnTo>
                      <a:lnTo>
                        <a:pt x="73" y="167"/>
                      </a:lnTo>
                      <a:lnTo>
                        <a:pt x="76" y="162"/>
                      </a:lnTo>
                      <a:lnTo>
                        <a:pt x="78" y="158"/>
                      </a:lnTo>
                      <a:lnTo>
                        <a:pt x="81" y="153"/>
                      </a:lnTo>
                      <a:lnTo>
                        <a:pt x="84" y="149"/>
                      </a:lnTo>
                      <a:lnTo>
                        <a:pt x="87" y="145"/>
                      </a:lnTo>
                      <a:lnTo>
                        <a:pt x="90" y="141"/>
                      </a:lnTo>
                      <a:lnTo>
                        <a:pt x="93" y="137"/>
                      </a:lnTo>
                      <a:lnTo>
                        <a:pt x="96" y="133"/>
                      </a:lnTo>
                      <a:lnTo>
                        <a:pt x="100" y="129"/>
                      </a:lnTo>
                      <a:lnTo>
                        <a:pt x="104" y="126"/>
                      </a:lnTo>
                      <a:lnTo>
                        <a:pt x="108" y="122"/>
                      </a:lnTo>
                      <a:lnTo>
                        <a:pt x="111" y="119"/>
                      </a:lnTo>
                      <a:lnTo>
                        <a:pt x="116" y="116"/>
                      </a:lnTo>
                      <a:lnTo>
                        <a:pt x="120" y="113"/>
                      </a:lnTo>
                      <a:lnTo>
                        <a:pt x="126" y="110"/>
                      </a:lnTo>
                      <a:lnTo>
                        <a:pt x="132" y="108"/>
                      </a:lnTo>
                      <a:lnTo>
                        <a:pt x="138" y="106"/>
                      </a:lnTo>
                      <a:lnTo>
                        <a:pt x="144" y="103"/>
                      </a:lnTo>
                      <a:lnTo>
                        <a:pt x="149" y="101"/>
                      </a:lnTo>
                      <a:lnTo>
                        <a:pt x="154" y="99"/>
                      </a:lnTo>
                      <a:lnTo>
                        <a:pt x="157" y="98"/>
                      </a:lnTo>
                      <a:lnTo>
                        <a:pt x="159" y="97"/>
                      </a:lnTo>
                      <a:lnTo>
                        <a:pt x="161" y="95"/>
                      </a:lnTo>
                      <a:lnTo>
                        <a:pt x="164" y="93"/>
                      </a:lnTo>
                      <a:lnTo>
                        <a:pt x="162" y="92"/>
                      </a:lnTo>
                      <a:lnTo>
                        <a:pt x="159" y="89"/>
                      </a:lnTo>
                      <a:lnTo>
                        <a:pt x="156" y="86"/>
                      </a:lnTo>
                      <a:lnTo>
                        <a:pt x="153" y="83"/>
                      </a:lnTo>
                      <a:lnTo>
                        <a:pt x="150" y="80"/>
                      </a:lnTo>
                      <a:lnTo>
                        <a:pt x="147" y="77"/>
                      </a:lnTo>
                      <a:lnTo>
                        <a:pt x="144" y="75"/>
                      </a:lnTo>
                      <a:lnTo>
                        <a:pt x="142" y="74"/>
                      </a:lnTo>
                      <a:lnTo>
                        <a:pt x="138" y="72"/>
                      </a:lnTo>
                      <a:lnTo>
                        <a:pt x="133" y="71"/>
                      </a:lnTo>
                      <a:lnTo>
                        <a:pt x="130" y="70"/>
                      </a:lnTo>
                      <a:lnTo>
                        <a:pt x="128" y="69"/>
                      </a:lnTo>
                      <a:lnTo>
                        <a:pt x="127" y="68"/>
                      </a:lnTo>
                      <a:lnTo>
                        <a:pt x="126" y="67"/>
                      </a:lnTo>
                      <a:lnTo>
                        <a:pt x="125" y="65"/>
                      </a:lnTo>
                      <a:lnTo>
                        <a:pt x="124" y="64"/>
                      </a:lnTo>
                      <a:lnTo>
                        <a:pt x="120" y="59"/>
                      </a:lnTo>
                      <a:lnTo>
                        <a:pt x="117" y="53"/>
                      </a:lnTo>
                      <a:lnTo>
                        <a:pt x="115" y="51"/>
                      </a:lnTo>
                      <a:lnTo>
                        <a:pt x="113" y="49"/>
                      </a:lnTo>
                      <a:lnTo>
                        <a:pt x="112" y="48"/>
                      </a:lnTo>
                      <a:lnTo>
                        <a:pt x="111" y="47"/>
                      </a:lnTo>
                      <a:lnTo>
                        <a:pt x="110" y="46"/>
                      </a:lnTo>
                      <a:lnTo>
                        <a:pt x="109" y="46"/>
                      </a:lnTo>
                      <a:lnTo>
                        <a:pt x="97" y="40"/>
                      </a:lnTo>
                      <a:lnTo>
                        <a:pt x="85" y="34"/>
                      </a:lnTo>
                      <a:lnTo>
                        <a:pt x="75" y="29"/>
                      </a:lnTo>
                      <a:lnTo>
                        <a:pt x="65" y="24"/>
                      </a:lnTo>
                      <a:lnTo>
                        <a:pt x="54" y="18"/>
                      </a:lnTo>
                      <a:lnTo>
                        <a:pt x="43" y="13"/>
                      </a:lnTo>
                      <a:lnTo>
                        <a:pt x="32" y="6"/>
                      </a:lnTo>
                      <a:lnTo>
                        <a:pt x="19" y="0"/>
                      </a:lnTo>
                      <a:lnTo>
                        <a:pt x="20" y="2"/>
                      </a:lnTo>
                      <a:lnTo>
                        <a:pt x="21" y="3"/>
                      </a:lnTo>
                      <a:lnTo>
                        <a:pt x="22" y="5"/>
                      </a:lnTo>
                      <a:lnTo>
                        <a:pt x="23" y="7"/>
                      </a:lnTo>
                      <a:lnTo>
                        <a:pt x="23" y="8"/>
                      </a:lnTo>
                      <a:lnTo>
                        <a:pt x="23" y="9"/>
                      </a:lnTo>
                      <a:lnTo>
                        <a:pt x="23" y="11"/>
                      </a:lnTo>
                      <a:lnTo>
                        <a:pt x="23" y="12"/>
                      </a:lnTo>
                      <a:lnTo>
                        <a:pt x="23" y="15"/>
                      </a:lnTo>
                      <a:lnTo>
                        <a:pt x="23" y="19"/>
                      </a:lnTo>
                      <a:lnTo>
                        <a:pt x="24" y="23"/>
                      </a:lnTo>
                      <a:lnTo>
                        <a:pt x="24" y="28"/>
                      </a:lnTo>
                      <a:lnTo>
                        <a:pt x="25" y="30"/>
                      </a:lnTo>
                      <a:lnTo>
                        <a:pt x="26" y="32"/>
                      </a:lnTo>
                      <a:lnTo>
                        <a:pt x="28" y="34"/>
                      </a:lnTo>
                      <a:lnTo>
                        <a:pt x="30" y="37"/>
                      </a:lnTo>
                      <a:lnTo>
                        <a:pt x="33" y="42"/>
                      </a:lnTo>
                      <a:lnTo>
                        <a:pt x="37" y="48"/>
                      </a:lnTo>
                      <a:lnTo>
                        <a:pt x="39" y="50"/>
                      </a:lnTo>
                      <a:lnTo>
                        <a:pt x="40" y="54"/>
                      </a:lnTo>
                      <a:lnTo>
                        <a:pt x="41" y="56"/>
                      </a:lnTo>
                      <a:lnTo>
                        <a:pt x="42" y="60"/>
                      </a:lnTo>
                      <a:lnTo>
                        <a:pt x="43" y="61"/>
                      </a:lnTo>
                      <a:lnTo>
                        <a:pt x="43" y="63"/>
                      </a:lnTo>
                      <a:lnTo>
                        <a:pt x="43" y="64"/>
                      </a:lnTo>
                      <a:lnTo>
                        <a:pt x="43" y="66"/>
                      </a:lnTo>
                      <a:lnTo>
                        <a:pt x="43" y="68"/>
                      </a:lnTo>
                      <a:lnTo>
                        <a:pt x="42" y="69"/>
                      </a:lnTo>
                      <a:lnTo>
                        <a:pt x="42" y="71"/>
                      </a:lnTo>
                      <a:lnTo>
                        <a:pt x="41" y="73"/>
                      </a:lnTo>
                      <a:lnTo>
                        <a:pt x="41" y="74"/>
                      </a:lnTo>
                      <a:lnTo>
                        <a:pt x="41" y="75"/>
                      </a:lnTo>
                      <a:lnTo>
                        <a:pt x="40" y="76"/>
                      </a:lnTo>
                      <a:lnTo>
                        <a:pt x="40" y="78"/>
                      </a:lnTo>
                      <a:lnTo>
                        <a:pt x="40" y="81"/>
                      </a:lnTo>
                      <a:lnTo>
                        <a:pt x="40" y="84"/>
                      </a:lnTo>
                      <a:lnTo>
                        <a:pt x="40" y="91"/>
                      </a:lnTo>
                      <a:lnTo>
                        <a:pt x="40" y="98"/>
                      </a:lnTo>
                      <a:lnTo>
                        <a:pt x="40" y="101"/>
                      </a:lnTo>
                      <a:lnTo>
                        <a:pt x="39" y="104"/>
                      </a:lnTo>
                      <a:lnTo>
                        <a:pt x="39" y="105"/>
                      </a:lnTo>
                      <a:lnTo>
                        <a:pt x="38" y="106"/>
                      </a:lnTo>
                      <a:lnTo>
                        <a:pt x="37" y="107"/>
                      </a:lnTo>
                      <a:lnTo>
                        <a:pt x="37" y="108"/>
                      </a:lnTo>
                      <a:lnTo>
                        <a:pt x="36" y="109"/>
                      </a:lnTo>
                      <a:lnTo>
                        <a:pt x="35" y="110"/>
                      </a:lnTo>
                      <a:lnTo>
                        <a:pt x="33" y="110"/>
                      </a:lnTo>
                      <a:lnTo>
                        <a:pt x="32" y="110"/>
                      </a:lnTo>
                      <a:lnTo>
                        <a:pt x="30" y="110"/>
                      </a:lnTo>
                      <a:lnTo>
                        <a:pt x="28" y="110"/>
                      </a:lnTo>
                      <a:lnTo>
                        <a:pt x="26" y="109"/>
                      </a:lnTo>
                      <a:lnTo>
                        <a:pt x="24" y="108"/>
                      </a:lnTo>
                      <a:lnTo>
                        <a:pt x="17" y="105"/>
                      </a:lnTo>
                      <a:lnTo>
                        <a:pt x="12" y="103"/>
                      </a:lnTo>
                      <a:lnTo>
                        <a:pt x="11" y="103"/>
                      </a:lnTo>
                      <a:lnTo>
                        <a:pt x="10" y="103"/>
                      </a:lnTo>
                      <a:lnTo>
                        <a:pt x="9" y="103"/>
                      </a:lnTo>
                      <a:lnTo>
                        <a:pt x="7" y="104"/>
                      </a:lnTo>
                      <a:lnTo>
                        <a:pt x="5" y="105"/>
                      </a:lnTo>
                      <a:lnTo>
                        <a:pt x="1" y="108"/>
                      </a:lnTo>
                      <a:lnTo>
                        <a:pt x="0" y="109"/>
                      </a:lnTo>
                      <a:lnTo>
                        <a:pt x="0" y="110"/>
                      </a:lnTo>
                      <a:lnTo>
                        <a:pt x="0" y="112"/>
                      </a:lnTo>
                      <a:lnTo>
                        <a:pt x="0" y="114"/>
                      </a:lnTo>
                      <a:lnTo>
                        <a:pt x="1" y="115"/>
                      </a:lnTo>
                      <a:lnTo>
                        <a:pt x="1" y="117"/>
                      </a:lnTo>
                      <a:lnTo>
                        <a:pt x="2" y="119"/>
                      </a:lnTo>
                      <a:lnTo>
                        <a:pt x="2" y="120"/>
                      </a:lnTo>
                      <a:lnTo>
                        <a:pt x="5" y="126"/>
                      </a:lnTo>
                      <a:lnTo>
                        <a:pt x="7" y="128"/>
                      </a:lnTo>
                      <a:lnTo>
                        <a:pt x="9" y="131"/>
                      </a:lnTo>
                      <a:lnTo>
                        <a:pt x="11" y="134"/>
                      </a:lnTo>
                      <a:lnTo>
                        <a:pt x="12" y="136"/>
                      </a:lnTo>
                      <a:lnTo>
                        <a:pt x="14" y="137"/>
                      </a:lnTo>
                      <a:lnTo>
                        <a:pt x="15" y="139"/>
                      </a:lnTo>
                      <a:lnTo>
                        <a:pt x="17" y="140"/>
                      </a:lnTo>
                      <a:lnTo>
                        <a:pt x="19" y="141"/>
                      </a:lnTo>
                      <a:lnTo>
                        <a:pt x="23" y="143"/>
                      </a:lnTo>
                      <a:lnTo>
                        <a:pt x="23" y="144"/>
                      </a:lnTo>
                      <a:lnTo>
                        <a:pt x="23" y="146"/>
                      </a:lnTo>
                      <a:lnTo>
                        <a:pt x="23" y="147"/>
                      </a:lnTo>
                      <a:lnTo>
                        <a:pt x="23" y="148"/>
                      </a:lnTo>
                      <a:lnTo>
                        <a:pt x="22" y="150"/>
                      </a:lnTo>
                      <a:lnTo>
                        <a:pt x="20" y="151"/>
                      </a:lnTo>
                      <a:lnTo>
                        <a:pt x="20" y="152"/>
                      </a:lnTo>
                      <a:lnTo>
                        <a:pt x="19" y="153"/>
                      </a:lnTo>
                      <a:lnTo>
                        <a:pt x="18" y="154"/>
                      </a:lnTo>
                      <a:lnTo>
                        <a:pt x="18" y="156"/>
                      </a:lnTo>
                      <a:lnTo>
                        <a:pt x="18" y="157"/>
                      </a:lnTo>
                      <a:lnTo>
                        <a:pt x="18" y="159"/>
                      </a:lnTo>
                      <a:lnTo>
                        <a:pt x="18" y="161"/>
                      </a:lnTo>
                      <a:lnTo>
                        <a:pt x="19" y="163"/>
                      </a:lnTo>
                      <a:lnTo>
                        <a:pt x="19" y="164"/>
                      </a:lnTo>
                      <a:lnTo>
                        <a:pt x="20" y="164"/>
                      </a:lnTo>
                      <a:lnTo>
                        <a:pt x="20" y="165"/>
                      </a:lnTo>
                      <a:lnTo>
                        <a:pt x="21" y="165"/>
                      </a:lnTo>
                      <a:lnTo>
                        <a:pt x="22" y="165"/>
                      </a:lnTo>
                      <a:lnTo>
                        <a:pt x="24" y="165"/>
                      </a:lnTo>
                      <a:lnTo>
                        <a:pt x="27" y="165"/>
                      </a:lnTo>
                      <a:lnTo>
                        <a:pt x="28" y="165"/>
                      </a:lnTo>
                      <a:lnTo>
                        <a:pt x="30" y="165"/>
                      </a:lnTo>
                      <a:lnTo>
                        <a:pt x="31" y="166"/>
                      </a:lnTo>
                      <a:lnTo>
                        <a:pt x="32" y="167"/>
                      </a:lnTo>
                      <a:lnTo>
                        <a:pt x="33" y="167"/>
                      </a:lnTo>
                      <a:lnTo>
                        <a:pt x="34" y="169"/>
                      </a:lnTo>
                      <a:lnTo>
                        <a:pt x="35" y="171"/>
                      </a:lnTo>
                      <a:lnTo>
                        <a:pt x="36" y="173"/>
                      </a:lnTo>
                      <a:lnTo>
                        <a:pt x="37" y="175"/>
                      </a:lnTo>
                      <a:lnTo>
                        <a:pt x="38" y="176"/>
                      </a:lnTo>
                      <a:lnTo>
                        <a:pt x="39" y="176"/>
                      </a:lnTo>
                      <a:lnTo>
                        <a:pt x="39" y="177"/>
                      </a:lnTo>
                      <a:lnTo>
                        <a:pt x="40" y="177"/>
                      </a:lnTo>
                      <a:lnTo>
                        <a:pt x="42" y="178"/>
                      </a:lnTo>
                      <a:lnTo>
                        <a:pt x="44" y="178"/>
                      </a:lnTo>
                      <a:lnTo>
                        <a:pt x="45" y="179"/>
                      </a:lnTo>
                      <a:lnTo>
                        <a:pt x="48" y="179"/>
                      </a:lnTo>
                      <a:lnTo>
                        <a:pt x="52" y="179"/>
                      </a:lnTo>
                      <a:lnTo>
                        <a:pt x="57" y="178"/>
                      </a:lnTo>
                      <a:lnTo>
                        <a:pt x="65" y="177"/>
                      </a:lnTo>
                      <a:lnTo>
                        <a:pt x="69" y="177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" name="Freeform 78"/>
                <p:cNvSpPr>
                  <a:spLocks/>
                </p:cNvSpPr>
                <p:nvPr/>
              </p:nvSpPr>
              <p:spPr bwMode="auto">
                <a:xfrm>
                  <a:off x="5730424" y="3852531"/>
                  <a:ext cx="231823" cy="126975"/>
                </a:xfrm>
                <a:custGeom>
                  <a:avLst/>
                  <a:gdLst>
                    <a:gd name="T0" fmla="*/ 2147483647 w 271"/>
                    <a:gd name="T1" fmla="*/ 2147483647 h 139"/>
                    <a:gd name="T2" fmla="*/ 2147483647 w 271"/>
                    <a:gd name="T3" fmla="*/ 2147483647 h 139"/>
                    <a:gd name="T4" fmla="*/ 2147483647 w 271"/>
                    <a:gd name="T5" fmla="*/ 2147483647 h 139"/>
                    <a:gd name="T6" fmla="*/ 2147483647 w 271"/>
                    <a:gd name="T7" fmla="*/ 2147483647 h 139"/>
                    <a:gd name="T8" fmla="*/ 2147483647 w 271"/>
                    <a:gd name="T9" fmla="*/ 2147483647 h 139"/>
                    <a:gd name="T10" fmla="*/ 2147483647 w 271"/>
                    <a:gd name="T11" fmla="*/ 2147483647 h 139"/>
                    <a:gd name="T12" fmla="*/ 2147483647 w 271"/>
                    <a:gd name="T13" fmla="*/ 2147483647 h 139"/>
                    <a:gd name="T14" fmla="*/ 2147483647 w 271"/>
                    <a:gd name="T15" fmla="*/ 2147483647 h 139"/>
                    <a:gd name="T16" fmla="*/ 2147483647 w 271"/>
                    <a:gd name="T17" fmla="*/ 2147483647 h 139"/>
                    <a:gd name="T18" fmla="*/ 2147483647 w 271"/>
                    <a:gd name="T19" fmla="*/ 2147483647 h 139"/>
                    <a:gd name="T20" fmla="*/ 2147483647 w 271"/>
                    <a:gd name="T21" fmla="*/ 2147483647 h 139"/>
                    <a:gd name="T22" fmla="*/ 2147483647 w 271"/>
                    <a:gd name="T23" fmla="*/ 2147483647 h 139"/>
                    <a:gd name="T24" fmla="*/ 2147483647 w 271"/>
                    <a:gd name="T25" fmla="*/ 2147483647 h 139"/>
                    <a:gd name="T26" fmla="*/ 2147483647 w 271"/>
                    <a:gd name="T27" fmla="*/ 2147483647 h 139"/>
                    <a:gd name="T28" fmla="*/ 2147483647 w 271"/>
                    <a:gd name="T29" fmla="*/ 2147483647 h 139"/>
                    <a:gd name="T30" fmla="*/ 2147483647 w 271"/>
                    <a:gd name="T31" fmla="*/ 2147483647 h 139"/>
                    <a:gd name="T32" fmla="*/ 2147483647 w 271"/>
                    <a:gd name="T33" fmla="*/ 2147483647 h 139"/>
                    <a:gd name="T34" fmla="*/ 2147483647 w 271"/>
                    <a:gd name="T35" fmla="*/ 2147483647 h 139"/>
                    <a:gd name="T36" fmla="*/ 2147483647 w 271"/>
                    <a:gd name="T37" fmla="*/ 2147483647 h 139"/>
                    <a:gd name="T38" fmla="*/ 2147483647 w 271"/>
                    <a:gd name="T39" fmla="*/ 2147483647 h 139"/>
                    <a:gd name="T40" fmla="*/ 2147483647 w 271"/>
                    <a:gd name="T41" fmla="*/ 2147483647 h 139"/>
                    <a:gd name="T42" fmla="*/ 2147483647 w 271"/>
                    <a:gd name="T43" fmla="*/ 2147483647 h 139"/>
                    <a:gd name="T44" fmla="*/ 2147483647 w 271"/>
                    <a:gd name="T45" fmla="*/ 2147483647 h 139"/>
                    <a:gd name="T46" fmla="*/ 2147483647 w 271"/>
                    <a:gd name="T47" fmla="*/ 2147483647 h 139"/>
                    <a:gd name="T48" fmla="*/ 2147483647 w 271"/>
                    <a:gd name="T49" fmla="*/ 2147483647 h 139"/>
                    <a:gd name="T50" fmla="*/ 2147483647 w 271"/>
                    <a:gd name="T51" fmla="*/ 2147483647 h 139"/>
                    <a:gd name="T52" fmla="*/ 2147483647 w 271"/>
                    <a:gd name="T53" fmla="*/ 2147483647 h 139"/>
                    <a:gd name="T54" fmla="*/ 2147483647 w 271"/>
                    <a:gd name="T55" fmla="*/ 2147483647 h 139"/>
                    <a:gd name="T56" fmla="*/ 2147483647 w 271"/>
                    <a:gd name="T57" fmla="*/ 0 h 139"/>
                    <a:gd name="T58" fmla="*/ 2147483647 w 271"/>
                    <a:gd name="T59" fmla="*/ 2147483647 h 139"/>
                    <a:gd name="T60" fmla="*/ 2147483647 w 271"/>
                    <a:gd name="T61" fmla="*/ 2147483647 h 139"/>
                    <a:gd name="T62" fmla="*/ 2147483647 w 271"/>
                    <a:gd name="T63" fmla="*/ 2147483647 h 139"/>
                    <a:gd name="T64" fmla="*/ 2147483647 w 271"/>
                    <a:gd name="T65" fmla="*/ 2147483647 h 139"/>
                    <a:gd name="T66" fmla="*/ 2147483647 w 271"/>
                    <a:gd name="T67" fmla="*/ 2147483647 h 139"/>
                    <a:gd name="T68" fmla="*/ 2147483647 w 271"/>
                    <a:gd name="T69" fmla="*/ 2147483647 h 139"/>
                    <a:gd name="T70" fmla="*/ 2147483647 w 271"/>
                    <a:gd name="T71" fmla="*/ 2147483647 h 139"/>
                    <a:gd name="T72" fmla="*/ 2147483647 w 271"/>
                    <a:gd name="T73" fmla="*/ 2147483647 h 139"/>
                    <a:gd name="T74" fmla="*/ 2147483647 w 271"/>
                    <a:gd name="T75" fmla="*/ 2147483647 h 139"/>
                    <a:gd name="T76" fmla="*/ 2147483647 w 271"/>
                    <a:gd name="T77" fmla="*/ 2147483647 h 139"/>
                    <a:gd name="T78" fmla="*/ 2147483647 w 271"/>
                    <a:gd name="T79" fmla="*/ 2147483647 h 139"/>
                    <a:gd name="T80" fmla="*/ 2147483647 w 271"/>
                    <a:gd name="T81" fmla="*/ 2147483647 h 139"/>
                    <a:gd name="T82" fmla="*/ 2147483647 w 271"/>
                    <a:gd name="T83" fmla="*/ 2147483647 h 139"/>
                    <a:gd name="T84" fmla="*/ 2147483647 w 271"/>
                    <a:gd name="T85" fmla="*/ 2147483647 h 139"/>
                    <a:gd name="T86" fmla="*/ 2147483647 w 271"/>
                    <a:gd name="T87" fmla="*/ 2147483647 h 139"/>
                    <a:gd name="T88" fmla="*/ 2147483647 w 271"/>
                    <a:gd name="T89" fmla="*/ 2147483647 h 139"/>
                    <a:gd name="T90" fmla="*/ 2147483647 w 271"/>
                    <a:gd name="T91" fmla="*/ 2147483647 h 139"/>
                    <a:gd name="T92" fmla="*/ 2147483647 w 271"/>
                    <a:gd name="T93" fmla="*/ 2147483647 h 139"/>
                    <a:gd name="T94" fmla="*/ 2147483647 w 271"/>
                    <a:gd name="T95" fmla="*/ 2147483647 h 139"/>
                    <a:gd name="T96" fmla="*/ 2147483647 w 271"/>
                    <a:gd name="T97" fmla="*/ 2147483647 h 139"/>
                    <a:gd name="T98" fmla="*/ 2147483647 w 271"/>
                    <a:gd name="T99" fmla="*/ 2147483647 h 1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71"/>
                    <a:gd name="T151" fmla="*/ 0 h 139"/>
                    <a:gd name="T152" fmla="*/ 271 w 271"/>
                    <a:gd name="T153" fmla="*/ 139 h 13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71" h="139">
                      <a:moveTo>
                        <a:pt x="271" y="12"/>
                      </a:moveTo>
                      <a:lnTo>
                        <a:pt x="268" y="10"/>
                      </a:lnTo>
                      <a:lnTo>
                        <a:pt x="265" y="8"/>
                      </a:lnTo>
                      <a:lnTo>
                        <a:pt x="261" y="6"/>
                      </a:lnTo>
                      <a:lnTo>
                        <a:pt x="257" y="5"/>
                      </a:lnTo>
                      <a:lnTo>
                        <a:pt x="255" y="4"/>
                      </a:lnTo>
                      <a:lnTo>
                        <a:pt x="253" y="3"/>
                      </a:lnTo>
                      <a:lnTo>
                        <a:pt x="251" y="2"/>
                      </a:lnTo>
                      <a:lnTo>
                        <a:pt x="249" y="2"/>
                      </a:lnTo>
                      <a:lnTo>
                        <a:pt x="246" y="1"/>
                      </a:lnTo>
                      <a:lnTo>
                        <a:pt x="244" y="1"/>
                      </a:lnTo>
                      <a:lnTo>
                        <a:pt x="242" y="1"/>
                      </a:lnTo>
                      <a:lnTo>
                        <a:pt x="239" y="1"/>
                      </a:lnTo>
                      <a:lnTo>
                        <a:pt x="238" y="1"/>
                      </a:lnTo>
                      <a:lnTo>
                        <a:pt x="237" y="1"/>
                      </a:lnTo>
                      <a:lnTo>
                        <a:pt x="236" y="2"/>
                      </a:lnTo>
                      <a:lnTo>
                        <a:pt x="234" y="2"/>
                      </a:lnTo>
                      <a:lnTo>
                        <a:pt x="231" y="4"/>
                      </a:lnTo>
                      <a:lnTo>
                        <a:pt x="228" y="5"/>
                      </a:lnTo>
                      <a:lnTo>
                        <a:pt x="227" y="6"/>
                      </a:lnTo>
                      <a:lnTo>
                        <a:pt x="225" y="6"/>
                      </a:lnTo>
                      <a:lnTo>
                        <a:pt x="224" y="7"/>
                      </a:lnTo>
                      <a:lnTo>
                        <a:pt x="222" y="7"/>
                      </a:lnTo>
                      <a:lnTo>
                        <a:pt x="221" y="7"/>
                      </a:lnTo>
                      <a:lnTo>
                        <a:pt x="220" y="6"/>
                      </a:lnTo>
                      <a:lnTo>
                        <a:pt x="218" y="6"/>
                      </a:lnTo>
                      <a:lnTo>
                        <a:pt x="217" y="5"/>
                      </a:lnTo>
                      <a:lnTo>
                        <a:pt x="216" y="5"/>
                      </a:lnTo>
                      <a:lnTo>
                        <a:pt x="213" y="4"/>
                      </a:lnTo>
                      <a:lnTo>
                        <a:pt x="211" y="4"/>
                      </a:lnTo>
                      <a:lnTo>
                        <a:pt x="208" y="3"/>
                      </a:lnTo>
                      <a:lnTo>
                        <a:pt x="205" y="3"/>
                      </a:lnTo>
                      <a:lnTo>
                        <a:pt x="202" y="3"/>
                      </a:lnTo>
                      <a:lnTo>
                        <a:pt x="199" y="4"/>
                      </a:lnTo>
                      <a:lnTo>
                        <a:pt x="195" y="4"/>
                      </a:lnTo>
                      <a:lnTo>
                        <a:pt x="192" y="5"/>
                      </a:lnTo>
                      <a:lnTo>
                        <a:pt x="188" y="7"/>
                      </a:lnTo>
                      <a:lnTo>
                        <a:pt x="186" y="8"/>
                      </a:lnTo>
                      <a:lnTo>
                        <a:pt x="185" y="9"/>
                      </a:lnTo>
                      <a:lnTo>
                        <a:pt x="183" y="10"/>
                      </a:lnTo>
                      <a:lnTo>
                        <a:pt x="182" y="11"/>
                      </a:lnTo>
                      <a:lnTo>
                        <a:pt x="180" y="12"/>
                      </a:lnTo>
                      <a:lnTo>
                        <a:pt x="179" y="14"/>
                      </a:lnTo>
                      <a:lnTo>
                        <a:pt x="177" y="16"/>
                      </a:lnTo>
                      <a:lnTo>
                        <a:pt x="176" y="17"/>
                      </a:lnTo>
                      <a:lnTo>
                        <a:pt x="173" y="21"/>
                      </a:lnTo>
                      <a:lnTo>
                        <a:pt x="171" y="24"/>
                      </a:lnTo>
                      <a:lnTo>
                        <a:pt x="169" y="27"/>
                      </a:lnTo>
                      <a:lnTo>
                        <a:pt x="166" y="29"/>
                      </a:lnTo>
                      <a:lnTo>
                        <a:pt x="165" y="30"/>
                      </a:lnTo>
                      <a:lnTo>
                        <a:pt x="163" y="31"/>
                      </a:lnTo>
                      <a:lnTo>
                        <a:pt x="162" y="32"/>
                      </a:lnTo>
                      <a:lnTo>
                        <a:pt x="160" y="32"/>
                      </a:lnTo>
                      <a:lnTo>
                        <a:pt x="158" y="33"/>
                      </a:lnTo>
                      <a:lnTo>
                        <a:pt x="155" y="34"/>
                      </a:lnTo>
                      <a:lnTo>
                        <a:pt x="152" y="35"/>
                      </a:lnTo>
                      <a:lnTo>
                        <a:pt x="149" y="36"/>
                      </a:lnTo>
                      <a:lnTo>
                        <a:pt x="145" y="38"/>
                      </a:lnTo>
                      <a:lnTo>
                        <a:pt x="142" y="40"/>
                      </a:lnTo>
                      <a:lnTo>
                        <a:pt x="141" y="40"/>
                      </a:lnTo>
                      <a:lnTo>
                        <a:pt x="140" y="40"/>
                      </a:lnTo>
                      <a:lnTo>
                        <a:pt x="139" y="40"/>
                      </a:lnTo>
                      <a:lnTo>
                        <a:pt x="137" y="39"/>
                      </a:lnTo>
                      <a:lnTo>
                        <a:pt x="135" y="39"/>
                      </a:lnTo>
                      <a:lnTo>
                        <a:pt x="133" y="38"/>
                      </a:lnTo>
                      <a:lnTo>
                        <a:pt x="131" y="37"/>
                      </a:lnTo>
                      <a:lnTo>
                        <a:pt x="128" y="35"/>
                      </a:lnTo>
                      <a:lnTo>
                        <a:pt x="127" y="34"/>
                      </a:lnTo>
                      <a:lnTo>
                        <a:pt x="126" y="34"/>
                      </a:lnTo>
                      <a:lnTo>
                        <a:pt x="125" y="34"/>
                      </a:lnTo>
                      <a:lnTo>
                        <a:pt x="124" y="35"/>
                      </a:lnTo>
                      <a:lnTo>
                        <a:pt x="122" y="36"/>
                      </a:lnTo>
                      <a:lnTo>
                        <a:pt x="120" y="37"/>
                      </a:lnTo>
                      <a:lnTo>
                        <a:pt x="118" y="38"/>
                      </a:lnTo>
                      <a:lnTo>
                        <a:pt x="117" y="38"/>
                      </a:lnTo>
                      <a:lnTo>
                        <a:pt x="116" y="39"/>
                      </a:lnTo>
                      <a:lnTo>
                        <a:pt x="115" y="39"/>
                      </a:lnTo>
                      <a:lnTo>
                        <a:pt x="114" y="39"/>
                      </a:lnTo>
                      <a:lnTo>
                        <a:pt x="112" y="39"/>
                      </a:lnTo>
                      <a:lnTo>
                        <a:pt x="109" y="39"/>
                      </a:lnTo>
                      <a:lnTo>
                        <a:pt x="108" y="38"/>
                      </a:lnTo>
                      <a:lnTo>
                        <a:pt x="105" y="38"/>
                      </a:lnTo>
                      <a:lnTo>
                        <a:pt x="104" y="37"/>
                      </a:lnTo>
                      <a:lnTo>
                        <a:pt x="102" y="36"/>
                      </a:lnTo>
                      <a:lnTo>
                        <a:pt x="100" y="35"/>
                      </a:lnTo>
                      <a:lnTo>
                        <a:pt x="98" y="33"/>
                      </a:lnTo>
                      <a:lnTo>
                        <a:pt x="95" y="31"/>
                      </a:lnTo>
                      <a:lnTo>
                        <a:pt x="91" y="27"/>
                      </a:lnTo>
                      <a:lnTo>
                        <a:pt x="88" y="24"/>
                      </a:lnTo>
                      <a:lnTo>
                        <a:pt x="85" y="21"/>
                      </a:lnTo>
                      <a:lnTo>
                        <a:pt x="82" y="18"/>
                      </a:lnTo>
                      <a:lnTo>
                        <a:pt x="78" y="15"/>
                      </a:lnTo>
                      <a:lnTo>
                        <a:pt x="77" y="14"/>
                      </a:lnTo>
                      <a:lnTo>
                        <a:pt x="75" y="13"/>
                      </a:lnTo>
                      <a:lnTo>
                        <a:pt x="73" y="11"/>
                      </a:lnTo>
                      <a:lnTo>
                        <a:pt x="72" y="10"/>
                      </a:lnTo>
                      <a:lnTo>
                        <a:pt x="70" y="10"/>
                      </a:lnTo>
                      <a:lnTo>
                        <a:pt x="68" y="9"/>
                      </a:lnTo>
                      <a:lnTo>
                        <a:pt x="67" y="9"/>
                      </a:lnTo>
                      <a:lnTo>
                        <a:pt x="65" y="9"/>
                      </a:lnTo>
                      <a:lnTo>
                        <a:pt x="63" y="9"/>
                      </a:lnTo>
                      <a:lnTo>
                        <a:pt x="61" y="9"/>
                      </a:lnTo>
                      <a:lnTo>
                        <a:pt x="59" y="9"/>
                      </a:lnTo>
                      <a:lnTo>
                        <a:pt x="57" y="10"/>
                      </a:lnTo>
                      <a:lnTo>
                        <a:pt x="56" y="10"/>
                      </a:lnTo>
                      <a:lnTo>
                        <a:pt x="55" y="10"/>
                      </a:lnTo>
                      <a:lnTo>
                        <a:pt x="54" y="9"/>
                      </a:lnTo>
                      <a:lnTo>
                        <a:pt x="54" y="8"/>
                      </a:lnTo>
                      <a:lnTo>
                        <a:pt x="52" y="5"/>
                      </a:lnTo>
                      <a:lnTo>
                        <a:pt x="49" y="2"/>
                      </a:lnTo>
                      <a:lnTo>
                        <a:pt x="48" y="1"/>
                      </a:lnTo>
                      <a:lnTo>
                        <a:pt x="47" y="0"/>
                      </a:lnTo>
                      <a:lnTo>
                        <a:pt x="46" y="0"/>
                      </a:lnTo>
                      <a:lnTo>
                        <a:pt x="45" y="0"/>
                      </a:lnTo>
                      <a:lnTo>
                        <a:pt x="44" y="0"/>
                      </a:lnTo>
                      <a:lnTo>
                        <a:pt x="43" y="1"/>
                      </a:lnTo>
                      <a:lnTo>
                        <a:pt x="42" y="1"/>
                      </a:lnTo>
                      <a:lnTo>
                        <a:pt x="42" y="2"/>
                      </a:lnTo>
                      <a:lnTo>
                        <a:pt x="41" y="3"/>
                      </a:lnTo>
                      <a:lnTo>
                        <a:pt x="39" y="5"/>
                      </a:lnTo>
                      <a:lnTo>
                        <a:pt x="37" y="8"/>
                      </a:lnTo>
                      <a:lnTo>
                        <a:pt x="30" y="14"/>
                      </a:lnTo>
                      <a:lnTo>
                        <a:pt x="22" y="20"/>
                      </a:lnTo>
                      <a:lnTo>
                        <a:pt x="20" y="21"/>
                      </a:lnTo>
                      <a:lnTo>
                        <a:pt x="19" y="22"/>
                      </a:lnTo>
                      <a:lnTo>
                        <a:pt x="16" y="24"/>
                      </a:lnTo>
                      <a:lnTo>
                        <a:pt x="14" y="25"/>
                      </a:lnTo>
                      <a:lnTo>
                        <a:pt x="12" y="26"/>
                      </a:lnTo>
                      <a:lnTo>
                        <a:pt x="10" y="26"/>
                      </a:lnTo>
                      <a:lnTo>
                        <a:pt x="8" y="27"/>
                      </a:lnTo>
                      <a:lnTo>
                        <a:pt x="6" y="27"/>
                      </a:lnTo>
                      <a:lnTo>
                        <a:pt x="5" y="27"/>
                      </a:lnTo>
                      <a:lnTo>
                        <a:pt x="3" y="27"/>
                      </a:lnTo>
                      <a:lnTo>
                        <a:pt x="2" y="27"/>
                      </a:lnTo>
                      <a:lnTo>
                        <a:pt x="1" y="27"/>
                      </a:lnTo>
                      <a:lnTo>
                        <a:pt x="0" y="27"/>
                      </a:lnTo>
                      <a:lnTo>
                        <a:pt x="0" y="29"/>
                      </a:lnTo>
                      <a:lnTo>
                        <a:pt x="1" y="30"/>
                      </a:lnTo>
                      <a:lnTo>
                        <a:pt x="1" y="32"/>
                      </a:lnTo>
                      <a:lnTo>
                        <a:pt x="3" y="34"/>
                      </a:lnTo>
                      <a:lnTo>
                        <a:pt x="4" y="35"/>
                      </a:lnTo>
                      <a:lnTo>
                        <a:pt x="5" y="37"/>
                      </a:lnTo>
                      <a:lnTo>
                        <a:pt x="6" y="38"/>
                      </a:lnTo>
                      <a:lnTo>
                        <a:pt x="8" y="39"/>
                      </a:lnTo>
                      <a:lnTo>
                        <a:pt x="14" y="44"/>
                      </a:lnTo>
                      <a:lnTo>
                        <a:pt x="17" y="47"/>
                      </a:lnTo>
                      <a:lnTo>
                        <a:pt x="31" y="53"/>
                      </a:lnTo>
                      <a:lnTo>
                        <a:pt x="42" y="59"/>
                      </a:lnTo>
                      <a:lnTo>
                        <a:pt x="53" y="65"/>
                      </a:lnTo>
                      <a:lnTo>
                        <a:pt x="64" y="71"/>
                      </a:lnTo>
                      <a:lnTo>
                        <a:pt x="74" y="76"/>
                      </a:lnTo>
                      <a:lnTo>
                        <a:pt x="85" y="81"/>
                      </a:lnTo>
                      <a:lnTo>
                        <a:pt x="96" y="87"/>
                      </a:lnTo>
                      <a:lnTo>
                        <a:pt x="109" y="92"/>
                      </a:lnTo>
                      <a:lnTo>
                        <a:pt x="110" y="93"/>
                      </a:lnTo>
                      <a:lnTo>
                        <a:pt x="111" y="94"/>
                      </a:lnTo>
                      <a:lnTo>
                        <a:pt x="112" y="94"/>
                      </a:lnTo>
                      <a:lnTo>
                        <a:pt x="113" y="95"/>
                      </a:lnTo>
                      <a:lnTo>
                        <a:pt x="114" y="98"/>
                      </a:lnTo>
                      <a:lnTo>
                        <a:pt x="116" y="100"/>
                      </a:lnTo>
                      <a:lnTo>
                        <a:pt x="120" y="106"/>
                      </a:lnTo>
                      <a:lnTo>
                        <a:pt x="124" y="111"/>
                      </a:lnTo>
                      <a:lnTo>
                        <a:pt x="124" y="112"/>
                      </a:lnTo>
                      <a:lnTo>
                        <a:pt x="126" y="113"/>
                      </a:lnTo>
                      <a:lnTo>
                        <a:pt x="126" y="114"/>
                      </a:lnTo>
                      <a:lnTo>
                        <a:pt x="128" y="115"/>
                      </a:lnTo>
                      <a:lnTo>
                        <a:pt x="130" y="117"/>
                      </a:lnTo>
                      <a:lnTo>
                        <a:pt x="133" y="118"/>
                      </a:lnTo>
                      <a:lnTo>
                        <a:pt x="138" y="119"/>
                      </a:lnTo>
                      <a:lnTo>
                        <a:pt x="142" y="121"/>
                      </a:lnTo>
                      <a:lnTo>
                        <a:pt x="144" y="122"/>
                      </a:lnTo>
                      <a:lnTo>
                        <a:pt x="146" y="124"/>
                      </a:lnTo>
                      <a:lnTo>
                        <a:pt x="149" y="126"/>
                      </a:lnTo>
                      <a:lnTo>
                        <a:pt x="152" y="129"/>
                      </a:lnTo>
                      <a:lnTo>
                        <a:pt x="159" y="135"/>
                      </a:lnTo>
                      <a:lnTo>
                        <a:pt x="164" y="139"/>
                      </a:lnTo>
                      <a:lnTo>
                        <a:pt x="165" y="138"/>
                      </a:lnTo>
                      <a:lnTo>
                        <a:pt x="167" y="136"/>
                      </a:lnTo>
                      <a:lnTo>
                        <a:pt x="168" y="135"/>
                      </a:lnTo>
                      <a:lnTo>
                        <a:pt x="170" y="132"/>
                      </a:lnTo>
                      <a:lnTo>
                        <a:pt x="174" y="126"/>
                      </a:lnTo>
                      <a:lnTo>
                        <a:pt x="179" y="120"/>
                      </a:lnTo>
                      <a:lnTo>
                        <a:pt x="184" y="114"/>
                      </a:lnTo>
                      <a:lnTo>
                        <a:pt x="189" y="108"/>
                      </a:lnTo>
                      <a:lnTo>
                        <a:pt x="199" y="97"/>
                      </a:lnTo>
                      <a:lnTo>
                        <a:pt x="210" y="86"/>
                      </a:lnTo>
                      <a:lnTo>
                        <a:pt x="220" y="74"/>
                      </a:lnTo>
                      <a:lnTo>
                        <a:pt x="231" y="63"/>
                      </a:lnTo>
                      <a:lnTo>
                        <a:pt x="237" y="56"/>
                      </a:lnTo>
                      <a:lnTo>
                        <a:pt x="242" y="50"/>
                      </a:lnTo>
                      <a:lnTo>
                        <a:pt x="248" y="44"/>
                      </a:lnTo>
                      <a:lnTo>
                        <a:pt x="253" y="37"/>
                      </a:lnTo>
                      <a:lnTo>
                        <a:pt x="257" y="32"/>
                      </a:lnTo>
                      <a:lnTo>
                        <a:pt x="262" y="26"/>
                      </a:lnTo>
                      <a:lnTo>
                        <a:pt x="266" y="20"/>
                      </a:lnTo>
                      <a:lnTo>
                        <a:pt x="271" y="12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Freeform 82"/>
                <p:cNvSpPr>
                  <a:spLocks/>
                </p:cNvSpPr>
                <p:nvPr/>
              </p:nvSpPr>
              <p:spPr bwMode="auto">
                <a:xfrm>
                  <a:off x="5511303" y="3728730"/>
                  <a:ext cx="476348" cy="161894"/>
                </a:xfrm>
                <a:custGeom>
                  <a:avLst/>
                  <a:gdLst>
                    <a:gd name="T0" fmla="*/ 2147483647 w 555"/>
                    <a:gd name="T1" fmla="*/ 2147483647 h 179"/>
                    <a:gd name="T2" fmla="*/ 2147483647 w 555"/>
                    <a:gd name="T3" fmla="*/ 2147483647 h 179"/>
                    <a:gd name="T4" fmla="*/ 2147483647 w 555"/>
                    <a:gd name="T5" fmla="*/ 2147483647 h 179"/>
                    <a:gd name="T6" fmla="*/ 2147483647 w 555"/>
                    <a:gd name="T7" fmla="*/ 2147483647 h 179"/>
                    <a:gd name="T8" fmla="*/ 2147483647 w 555"/>
                    <a:gd name="T9" fmla="*/ 2147483647 h 179"/>
                    <a:gd name="T10" fmla="*/ 2147483647 w 555"/>
                    <a:gd name="T11" fmla="*/ 2147483647 h 179"/>
                    <a:gd name="T12" fmla="*/ 2147483647 w 555"/>
                    <a:gd name="T13" fmla="*/ 2147483647 h 179"/>
                    <a:gd name="T14" fmla="*/ 2147483647 w 555"/>
                    <a:gd name="T15" fmla="*/ 2147483647 h 179"/>
                    <a:gd name="T16" fmla="*/ 2147483647 w 555"/>
                    <a:gd name="T17" fmla="*/ 2147483647 h 179"/>
                    <a:gd name="T18" fmla="*/ 2147483647 w 555"/>
                    <a:gd name="T19" fmla="*/ 2147483647 h 179"/>
                    <a:gd name="T20" fmla="*/ 2147483647 w 555"/>
                    <a:gd name="T21" fmla="*/ 2147483647 h 179"/>
                    <a:gd name="T22" fmla="*/ 2147483647 w 555"/>
                    <a:gd name="T23" fmla="*/ 2147483647 h 179"/>
                    <a:gd name="T24" fmla="*/ 2147483647 w 555"/>
                    <a:gd name="T25" fmla="*/ 2147483647 h 179"/>
                    <a:gd name="T26" fmla="*/ 2147483647 w 555"/>
                    <a:gd name="T27" fmla="*/ 2147483647 h 179"/>
                    <a:gd name="T28" fmla="*/ 2147483647 w 555"/>
                    <a:gd name="T29" fmla="*/ 2147483647 h 179"/>
                    <a:gd name="T30" fmla="*/ 2147483647 w 555"/>
                    <a:gd name="T31" fmla="*/ 2147483647 h 179"/>
                    <a:gd name="T32" fmla="*/ 2147483647 w 555"/>
                    <a:gd name="T33" fmla="*/ 2147483647 h 179"/>
                    <a:gd name="T34" fmla="*/ 2147483647 w 555"/>
                    <a:gd name="T35" fmla="*/ 2147483647 h 179"/>
                    <a:gd name="T36" fmla="*/ 2147483647 w 555"/>
                    <a:gd name="T37" fmla="*/ 2147483647 h 179"/>
                    <a:gd name="T38" fmla="*/ 2147483647 w 555"/>
                    <a:gd name="T39" fmla="*/ 2147483647 h 179"/>
                    <a:gd name="T40" fmla="*/ 2147483647 w 555"/>
                    <a:gd name="T41" fmla="*/ 2147483647 h 179"/>
                    <a:gd name="T42" fmla="*/ 2147483647 w 555"/>
                    <a:gd name="T43" fmla="*/ 0 h 179"/>
                    <a:gd name="T44" fmla="*/ 2147483647 w 555"/>
                    <a:gd name="T45" fmla="*/ 2147483647 h 179"/>
                    <a:gd name="T46" fmla="*/ 2147483647 w 555"/>
                    <a:gd name="T47" fmla="*/ 2147483647 h 179"/>
                    <a:gd name="T48" fmla="*/ 2147483647 w 555"/>
                    <a:gd name="T49" fmla="*/ 2147483647 h 179"/>
                    <a:gd name="T50" fmla="*/ 2147483647 w 555"/>
                    <a:gd name="T51" fmla="*/ 2147483647 h 179"/>
                    <a:gd name="T52" fmla="*/ 2147483647 w 555"/>
                    <a:gd name="T53" fmla="*/ 2147483647 h 179"/>
                    <a:gd name="T54" fmla="*/ 2147483647 w 555"/>
                    <a:gd name="T55" fmla="*/ 2147483647 h 179"/>
                    <a:gd name="T56" fmla="*/ 2147483647 w 555"/>
                    <a:gd name="T57" fmla="*/ 2147483647 h 179"/>
                    <a:gd name="T58" fmla="*/ 2147483647 w 555"/>
                    <a:gd name="T59" fmla="*/ 2147483647 h 179"/>
                    <a:gd name="T60" fmla="*/ 2147483647 w 555"/>
                    <a:gd name="T61" fmla="*/ 2147483647 h 179"/>
                    <a:gd name="T62" fmla="*/ 2147483647 w 555"/>
                    <a:gd name="T63" fmla="*/ 2147483647 h 179"/>
                    <a:gd name="T64" fmla="*/ 2147483647 w 555"/>
                    <a:gd name="T65" fmla="*/ 2147483647 h 179"/>
                    <a:gd name="T66" fmla="*/ 2147483647 w 555"/>
                    <a:gd name="T67" fmla="*/ 2147483647 h 179"/>
                    <a:gd name="T68" fmla="*/ 2147483647 w 555"/>
                    <a:gd name="T69" fmla="*/ 2147483647 h 179"/>
                    <a:gd name="T70" fmla="*/ 2147483647 w 555"/>
                    <a:gd name="T71" fmla="*/ 2147483647 h 179"/>
                    <a:gd name="T72" fmla="*/ 2147483647 w 555"/>
                    <a:gd name="T73" fmla="*/ 2147483647 h 179"/>
                    <a:gd name="T74" fmla="*/ 2147483647 w 555"/>
                    <a:gd name="T75" fmla="*/ 2147483647 h 179"/>
                    <a:gd name="T76" fmla="*/ 2147483647 w 555"/>
                    <a:gd name="T77" fmla="*/ 2147483647 h 179"/>
                    <a:gd name="T78" fmla="*/ 2147483647 w 555"/>
                    <a:gd name="T79" fmla="*/ 2147483647 h 179"/>
                    <a:gd name="T80" fmla="*/ 2147483647 w 555"/>
                    <a:gd name="T81" fmla="*/ 2147483647 h 179"/>
                    <a:gd name="T82" fmla="*/ 2147483647 w 555"/>
                    <a:gd name="T83" fmla="*/ 2147483647 h 179"/>
                    <a:gd name="T84" fmla="*/ 2147483647 w 555"/>
                    <a:gd name="T85" fmla="*/ 2147483647 h 179"/>
                    <a:gd name="T86" fmla="*/ 2147483647 w 555"/>
                    <a:gd name="T87" fmla="*/ 2147483647 h 179"/>
                    <a:gd name="T88" fmla="*/ 2147483647 w 555"/>
                    <a:gd name="T89" fmla="*/ 2147483647 h 179"/>
                    <a:gd name="T90" fmla="*/ 2147483647 w 555"/>
                    <a:gd name="T91" fmla="*/ 2147483647 h 179"/>
                    <a:gd name="T92" fmla="*/ 2147483647 w 555"/>
                    <a:gd name="T93" fmla="*/ 2147483647 h 179"/>
                    <a:gd name="T94" fmla="*/ 2147483647 w 555"/>
                    <a:gd name="T95" fmla="*/ 2147483647 h 179"/>
                    <a:gd name="T96" fmla="*/ 2147483647 w 555"/>
                    <a:gd name="T97" fmla="*/ 2147483647 h 179"/>
                    <a:gd name="T98" fmla="*/ 2147483647 w 555"/>
                    <a:gd name="T99" fmla="*/ 2147483647 h 179"/>
                    <a:gd name="T100" fmla="*/ 2147483647 w 555"/>
                    <a:gd name="T101" fmla="*/ 2147483647 h 179"/>
                    <a:gd name="T102" fmla="*/ 2147483647 w 555"/>
                    <a:gd name="T103" fmla="*/ 2147483647 h 179"/>
                    <a:gd name="T104" fmla="*/ 2147483647 w 555"/>
                    <a:gd name="T105" fmla="*/ 2147483647 h 179"/>
                    <a:gd name="T106" fmla="*/ 2147483647 w 555"/>
                    <a:gd name="T107" fmla="*/ 2147483647 h 179"/>
                    <a:gd name="T108" fmla="*/ 2147483647 w 555"/>
                    <a:gd name="T109" fmla="*/ 2147483647 h 179"/>
                    <a:gd name="T110" fmla="*/ 2147483647 w 555"/>
                    <a:gd name="T111" fmla="*/ 2147483647 h 179"/>
                    <a:gd name="T112" fmla="*/ 2147483647 w 555"/>
                    <a:gd name="T113" fmla="*/ 2147483647 h 179"/>
                    <a:gd name="T114" fmla="*/ 2147483647 w 555"/>
                    <a:gd name="T115" fmla="*/ 2147483647 h 179"/>
                    <a:gd name="T116" fmla="*/ 2147483647 w 555"/>
                    <a:gd name="T117" fmla="*/ 2147483647 h 179"/>
                    <a:gd name="T118" fmla="*/ 2147483647 w 555"/>
                    <a:gd name="T119" fmla="*/ 2147483647 h 17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555"/>
                    <a:gd name="T181" fmla="*/ 0 h 179"/>
                    <a:gd name="T182" fmla="*/ 555 w 555"/>
                    <a:gd name="T183" fmla="*/ 179 h 179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555" h="179">
                      <a:moveTo>
                        <a:pt x="554" y="33"/>
                      </a:moveTo>
                      <a:lnTo>
                        <a:pt x="553" y="33"/>
                      </a:lnTo>
                      <a:lnTo>
                        <a:pt x="552" y="33"/>
                      </a:lnTo>
                      <a:lnTo>
                        <a:pt x="550" y="33"/>
                      </a:lnTo>
                      <a:lnTo>
                        <a:pt x="549" y="32"/>
                      </a:lnTo>
                      <a:lnTo>
                        <a:pt x="547" y="31"/>
                      </a:lnTo>
                      <a:lnTo>
                        <a:pt x="545" y="30"/>
                      </a:lnTo>
                      <a:lnTo>
                        <a:pt x="540" y="26"/>
                      </a:lnTo>
                      <a:lnTo>
                        <a:pt x="534" y="22"/>
                      </a:lnTo>
                      <a:lnTo>
                        <a:pt x="531" y="20"/>
                      </a:lnTo>
                      <a:lnTo>
                        <a:pt x="528" y="19"/>
                      </a:lnTo>
                      <a:lnTo>
                        <a:pt x="526" y="19"/>
                      </a:lnTo>
                      <a:lnTo>
                        <a:pt x="524" y="18"/>
                      </a:lnTo>
                      <a:lnTo>
                        <a:pt x="522" y="18"/>
                      </a:lnTo>
                      <a:lnTo>
                        <a:pt x="520" y="18"/>
                      </a:lnTo>
                      <a:lnTo>
                        <a:pt x="517" y="18"/>
                      </a:lnTo>
                      <a:lnTo>
                        <a:pt x="515" y="18"/>
                      </a:lnTo>
                      <a:lnTo>
                        <a:pt x="513" y="18"/>
                      </a:lnTo>
                      <a:lnTo>
                        <a:pt x="510" y="19"/>
                      </a:lnTo>
                      <a:lnTo>
                        <a:pt x="507" y="20"/>
                      </a:lnTo>
                      <a:lnTo>
                        <a:pt x="505" y="21"/>
                      </a:lnTo>
                      <a:lnTo>
                        <a:pt x="502" y="22"/>
                      </a:lnTo>
                      <a:lnTo>
                        <a:pt x="499" y="23"/>
                      </a:lnTo>
                      <a:lnTo>
                        <a:pt x="498" y="24"/>
                      </a:lnTo>
                      <a:lnTo>
                        <a:pt x="497" y="25"/>
                      </a:lnTo>
                      <a:lnTo>
                        <a:pt x="496" y="26"/>
                      </a:lnTo>
                      <a:lnTo>
                        <a:pt x="496" y="27"/>
                      </a:lnTo>
                      <a:lnTo>
                        <a:pt x="495" y="29"/>
                      </a:lnTo>
                      <a:lnTo>
                        <a:pt x="495" y="31"/>
                      </a:lnTo>
                      <a:lnTo>
                        <a:pt x="494" y="33"/>
                      </a:lnTo>
                      <a:lnTo>
                        <a:pt x="494" y="35"/>
                      </a:lnTo>
                      <a:lnTo>
                        <a:pt x="493" y="36"/>
                      </a:lnTo>
                      <a:lnTo>
                        <a:pt x="493" y="37"/>
                      </a:lnTo>
                      <a:lnTo>
                        <a:pt x="492" y="38"/>
                      </a:lnTo>
                      <a:lnTo>
                        <a:pt x="491" y="39"/>
                      </a:lnTo>
                      <a:lnTo>
                        <a:pt x="484" y="40"/>
                      </a:lnTo>
                      <a:lnTo>
                        <a:pt x="478" y="42"/>
                      </a:lnTo>
                      <a:lnTo>
                        <a:pt x="475" y="42"/>
                      </a:lnTo>
                      <a:lnTo>
                        <a:pt x="472" y="44"/>
                      </a:lnTo>
                      <a:lnTo>
                        <a:pt x="470" y="44"/>
                      </a:lnTo>
                      <a:lnTo>
                        <a:pt x="469" y="45"/>
                      </a:lnTo>
                      <a:lnTo>
                        <a:pt x="468" y="46"/>
                      </a:lnTo>
                      <a:lnTo>
                        <a:pt x="467" y="47"/>
                      </a:lnTo>
                      <a:lnTo>
                        <a:pt x="466" y="48"/>
                      </a:lnTo>
                      <a:lnTo>
                        <a:pt x="465" y="48"/>
                      </a:lnTo>
                      <a:lnTo>
                        <a:pt x="464" y="49"/>
                      </a:lnTo>
                      <a:lnTo>
                        <a:pt x="462" y="49"/>
                      </a:lnTo>
                      <a:lnTo>
                        <a:pt x="460" y="50"/>
                      </a:lnTo>
                      <a:lnTo>
                        <a:pt x="456" y="50"/>
                      </a:lnTo>
                      <a:lnTo>
                        <a:pt x="453" y="50"/>
                      </a:lnTo>
                      <a:lnTo>
                        <a:pt x="449" y="50"/>
                      </a:lnTo>
                      <a:lnTo>
                        <a:pt x="445" y="50"/>
                      </a:lnTo>
                      <a:lnTo>
                        <a:pt x="441" y="50"/>
                      </a:lnTo>
                      <a:lnTo>
                        <a:pt x="434" y="50"/>
                      </a:lnTo>
                      <a:lnTo>
                        <a:pt x="428" y="49"/>
                      </a:lnTo>
                      <a:lnTo>
                        <a:pt x="424" y="48"/>
                      </a:lnTo>
                      <a:lnTo>
                        <a:pt x="423" y="48"/>
                      </a:lnTo>
                      <a:lnTo>
                        <a:pt x="422" y="50"/>
                      </a:lnTo>
                      <a:lnTo>
                        <a:pt x="421" y="51"/>
                      </a:lnTo>
                      <a:lnTo>
                        <a:pt x="420" y="52"/>
                      </a:lnTo>
                      <a:lnTo>
                        <a:pt x="418" y="53"/>
                      </a:lnTo>
                      <a:lnTo>
                        <a:pt x="415" y="54"/>
                      </a:lnTo>
                      <a:lnTo>
                        <a:pt x="412" y="55"/>
                      </a:lnTo>
                      <a:lnTo>
                        <a:pt x="410" y="56"/>
                      </a:lnTo>
                      <a:lnTo>
                        <a:pt x="409" y="57"/>
                      </a:lnTo>
                      <a:lnTo>
                        <a:pt x="407" y="57"/>
                      </a:lnTo>
                      <a:lnTo>
                        <a:pt x="405" y="59"/>
                      </a:lnTo>
                      <a:lnTo>
                        <a:pt x="404" y="60"/>
                      </a:lnTo>
                      <a:lnTo>
                        <a:pt x="402" y="62"/>
                      </a:lnTo>
                      <a:lnTo>
                        <a:pt x="401" y="65"/>
                      </a:lnTo>
                      <a:lnTo>
                        <a:pt x="400" y="68"/>
                      </a:lnTo>
                      <a:lnTo>
                        <a:pt x="398" y="72"/>
                      </a:lnTo>
                      <a:lnTo>
                        <a:pt x="396" y="75"/>
                      </a:lnTo>
                      <a:lnTo>
                        <a:pt x="395" y="77"/>
                      </a:lnTo>
                      <a:lnTo>
                        <a:pt x="393" y="78"/>
                      </a:lnTo>
                      <a:lnTo>
                        <a:pt x="392" y="80"/>
                      </a:lnTo>
                      <a:lnTo>
                        <a:pt x="391" y="81"/>
                      </a:lnTo>
                      <a:lnTo>
                        <a:pt x="389" y="82"/>
                      </a:lnTo>
                      <a:lnTo>
                        <a:pt x="387" y="82"/>
                      </a:lnTo>
                      <a:lnTo>
                        <a:pt x="385" y="83"/>
                      </a:lnTo>
                      <a:lnTo>
                        <a:pt x="383" y="84"/>
                      </a:lnTo>
                      <a:lnTo>
                        <a:pt x="380" y="84"/>
                      </a:lnTo>
                      <a:lnTo>
                        <a:pt x="378" y="85"/>
                      </a:lnTo>
                      <a:lnTo>
                        <a:pt x="375" y="85"/>
                      </a:lnTo>
                      <a:lnTo>
                        <a:pt x="372" y="85"/>
                      </a:lnTo>
                      <a:lnTo>
                        <a:pt x="370" y="85"/>
                      </a:lnTo>
                      <a:lnTo>
                        <a:pt x="369" y="85"/>
                      </a:lnTo>
                      <a:lnTo>
                        <a:pt x="368" y="85"/>
                      </a:lnTo>
                      <a:lnTo>
                        <a:pt x="367" y="84"/>
                      </a:lnTo>
                      <a:lnTo>
                        <a:pt x="366" y="83"/>
                      </a:lnTo>
                      <a:lnTo>
                        <a:pt x="365" y="82"/>
                      </a:lnTo>
                      <a:lnTo>
                        <a:pt x="364" y="81"/>
                      </a:lnTo>
                      <a:lnTo>
                        <a:pt x="363" y="79"/>
                      </a:lnTo>
                      <a:lnTo>
                        <a:pt x="363" y="77"/>
                      </a:lnTo>
                      <a:lnTo>
                        <a:pt x="362" y="75"/>
                      </a:lnTo>
                      <a:lnTo>
                        <a:pt x="361" y="72"/>
                      </a:lnTo>
                      <a:lnTo>
                        <a:pt x="360" y="68"/>
                      </a:lnTo>
                      <a:lnTo>
                        <a:pt x="359" y="67"/>
                      </a:lnTo>
                      <a:lnTo>
                        <a:pt x="358" y="66"/>
                      </a:lnTo>
                      <a:lnTo>
                        <a:pt x="358" y="65"/>
                      </a:lnTo>
                      <a:lnTo>
                        <a:pt x="357" y="65"/>
                      </a:lnTo>
                      <a:lnTo>
                        <a:pt x="356" y="64"/>
                      </a:lnTo>
                      <a:lnTo>
                        <a:pt x="355" y="64"/>
                      </a:lnTo>
                      <a:lnTo>
                        <a:pt x="354" y="64"/>
                      </a:lnTo>
                      <a:lnTo>
                        <a:pt x="352" y="64"/>
                      </a:lnTo>
                      <a:lnTo>
                        <a:pt x="350" y="63"/>
                      </a:lnTo>
                      <a:lnTo>
                        <a:pt x="348" y="63"/>
                      </a:lnTo>
                      <a:lnTo>
                        <a:pt x="347" y="62"/>
                      </a:lnTo>
                      <a:lnTo>
                        <a:pt x="346" y="61"/>
                      </a:lnTo>
                      <a:lnTo>
                        <a:pt x="345" y="60"/>
                      </a:lnTo>
                      <a:lnTo>
                        <a:pt x="345" y="59"/>
                      </a:lnTo>
                      <a:lnTo>
                        <a:pt x="345" y="58"/>
                      </a:lnTo>
                      <a:lnTo>
                        <a:pt x="345" y="57"/>
                      </a:lnTo>
                      <a:lnTo>
                        <a:pt x="346" y="52"/>
                      </a:lnTo>
                      <a:lnTo>
                        <a:pt x="347" y="48"/>
                      </a:lnTo>
                      <a:lnTo>
                        <a:pt x="348" y="44"/>
                      </a:lnTo>
                      <a:lnTo>
                        <a:pt x="350" y="41"/>
                      </a:lnTo>
                      <a:lnTo>
                        <a:pt x="351" y="39"/>
                      </a:lnTo>
                      <a:lnTo>
                        <a:pt x="353" y="36"/>
                      </a:lnTo>
                      <a:lnTo>
                        <a:pt x="355" y="34"/>
                      </a:lnTo>
                      <a:lnTo>
                        <a:pt x="356" y="32"/>
                      </a:lnTo>
                      <a:lnTo>
                        <a:pt x="359" y="29"/>
                      </a:lnTo>
                      <a:lnTo>
                        <a:pt x="362" y="26"/>
                      </a:lnTo>
                      <a:lnTo>
                        <a:pt x="363" y="24"/>
                      </a:lnTo>
                      <a:lnTo>
                        <a:pt x="364" y="22"/>
                      </a:lnTo>
                      <a:lnTo>
                        <a:pt x="365" y="20"/>
                      </a:lnTo>
                      <a:lnTo>
                        <a:pt x="366" y="17"/>
                      </a:lnTo>
                      <a:lnTo>
                        <a:pt x="364" y="15"/>
                      </a:lnTo>
                      <a:lnTo>
                        <a:pt x="363" y="13"/>
                      </a:lnTo>
                      <a:lnTo>
                        <a:pt x="362" y="11"/>
                      </a:lnTo>
                      <a:lnTo>
                        <a:pt x="360" y="9"/>
                      </a:lnTo>
                      <a:lnTo>
                        <a:pt x="358" y="7"/>
                      </a:lnTo>
                      <a:lnTo>
                        <a:pt x="357" y="6"/>
                      </a:lnTo>
                      <a:lnTo>
                        <a:pt x="355" y="4"/>
                      </a:lnTo>
                      <a:lnTo>
                        <a:pt x="353" y="3"/>
                      </a:lnTo>
                      <a:lnTo>
                        <a:pt x="351" y="2"/>
                      </a:lnTo>
                      <a:lnTo>
                        <a:pt x="349" y="2"/>
                      </a:lnTo>
                      <a:lnTo>
                        <a:pt x="347" y="1"/>
                      </a:lnTo>
                      <a:lnTo>
                        <a:pt x="345" y="1"/>
                      </a:lnTo>
                      <a:lnTo>
                        <a:pt x="343" y="2"/>
                      </a:lnTo>
                      <a:lnTo>
                        <a:pt x="340" y="2"/>
                      </a:lnTo>
                      <a:lnTo>
                        <a:pt x="338" y="3"/>
                      </a:lnTo>
                      <a:lnTo>
                        <a:pt x="336" y="5"/>
                      </a:lnTo>
                      <a:lnTo>
                        <a:pt x="332" y="8"/>
                      </a:lnTo>
                      <a:lnTo>
                        <a:pt x="329" y="11"/>
                      </a:lnTo>
                      <a:lnTo>
                        <a:pt x="326" y="14"/>
                      </a:lnTo>
                      <a:lnTo>
                        <a:pt x="322" y="17"/>
                      </a:lnTo>
                      <a:lnTo>
                        <a:pt x="314" y="23"/>
                      </a:lnTo>
                      <a:lnTo>
                        <a:pt x="307" y="29"/>
                      </a:lnTo>
                      <a:lnTo>
                        <a:pt x="299" y="33"/>
                      </a:lnTo>
                      <a:lnTo>
                        <a:pt x="293" y="37"/>
                      </a:lnTo>
                      <a:lnTo>
                        <a:pt x="290" y="39"/>
                      </a:lnTo>
                      <a:lnTo>
                        <a:pt x="288" y="40"/>
                      </a:lnTo>
                      <a:lnTo>
                        <a:pt x="286" y="40"/>
                      </a:lnTo>
                      <a:lnTo>
                        <a:pt x="284" y="40"/>
                      </a:lnTo>
                      <a:lnTo>
                        <a:pt x="282" y="40"/>
                      </a:lnTo>
                      <a:lnTo>
                        <a:pt x="280" y="40"/>
                      </a:lnTo>
                      <a:lnTo>
                        <a:pt x="279" y="40"/>
                      </a:lnTo>
                      <a:lnTo>
                        <a:pt x="277" y="40"/>
                      </a:lnTo>
                      <a:lnTo>
                        <a:pt x="274" y="41"/>
                      </a:lnTo>
                      <a:lnTo>
                        <a:pt x="271" y="42"/>
                      </a:lnTo>
                      <a:lnTo>
                        <a:pt x="269" y="43"/>
                      </a:lnTo>
                      <a:lnTo>
                        <a:pt x="267" y="44"/>
                      </a:lnTo>
                      <a:lnTo>
                        <a:pt x="265" y="45"/>
                      </a:lnTo>
                      <a:lnTo>
                        <a:pt x="264" y="45"/>
                      </a:lnTo>
                      <a:lnTo>
                        <a:pt x="262" y="45"/>
                      </a:lnTo>
                      <a:lnTo>
                        <a:pt x="261" y="45"/>
                      </a:lnTo>
                      <a:lnTo>
                        <a:pt x="260" y="44"/>
                      </a:lnTo>
                      <a:lnTo>
                        <a:pt x="259" y="44"/>
                      </a:lnTo>
                      <a:lnTo>
                        <a:pt x="259" y="42"/>
                      </a:lnTo>
                      <a:lnTo>
                        <a:pt x="258" y="40"/>
                      </a:lnTo>
                      <a:lnTo>
                        <a:pt x="258" y="39"/>
                      </a:lnTo>
                      <a:lnTo>
                        <a:pt x="257" y="39"/>
                      </a:lnTo>
                      <a:lnTo>
                        <a:pt x="257" y="38"/>
                      </a:lnTo>
                      <a:lnTo>
                        <a:pt x="256" y="38"/>
                      </a:lnTo>
                      <a:lnTo>
                        <a:pt x="255" y="37"/>
                      </a:lnTo>
                      <a:lnTo>
                        <a:pt x="253" y="37"/>
                      </a:lnTo>
                      <a:lnTo>
                        <a:pt x="251" y="37"/>
                      </a:lnTo>
                      <a:lnTo>
                        <a:pt x="249" y="38"/>
                      </a:lnTo>
                      <a:lnTo>
                        <a:pt x="247" y="38"/>
                      </a:lnTo>
                      <a:lnTo>
                        <a:pt x="244" y="38"/>
                      </a:lnTo>
                      <a:lnTo>
                        <a:pt x="242" y="38"/>
                      </a:lnTo>
                      <a:lnTo>
                        <a:pt x="240" y="37"/>
                      </a:lnTo>
                      <a:lnTo>
                        <a:pt x="236" y="36"/>
                      </a:lnTo>
                      <a:lnTo>
                        <a:pt x="233" y="34"/>
                      </a:lnTo>
                      <a:lnTo>
                        <a:pt x="230" y="32"/>
                      </a:lnTo>
                      <a:lnTo>
                        <a:pt x="226" y="31"/>
                      </a:lnTo>
                      <a:lnTo>
                        <a:pt x="224" y="30"/>
                      </a:lnTo>
                      <a:lnTo>
                        <a:pt x="222" y="30"/>
                      </a:lnTo>
                      <a:lnTo>
                        <a:pt x="220" y="30"/>
                      </a:lnTo>
                      <a:lnTo>
                        <a:pt x="218" y="30"/>
                      </a:lnTo>
                      <a:lnTo>
                        <a:pt x="217" y="30"/>
                      </a:lnTo>
                      <a:lnTo>
                        <a:pt x="216" y="30"/>
                      </a:lnTo>
                      <a:lnTo>
                        <a:pt x="215" y="30"/>
                      </a:lnTo>
                      <a:lnTo>
                        <a:pt x="214" y="31"/>
                      </a:lnTo>
                      <a:lnTo>
                        <a:pt x="212" y="32"/>
                      </a:lnTo>
                      <a:lnTo>
                        <a:pt x="209" y="33"/>
                      </a:lnTo>
                      <a:lnTo>
                        <a:pt x="205" y="37"/>
                      </a:lnTo>
                      <a:lnTo>
                        <a:pt x="201" y="41"/>
                      </a:lnTo>
                      <a:lnTo>
                        <a:pt x="199" y="42"/>
                      </a:lnTo>
                      <a:lnTo>
                        <a:pt x="198" y="44"/>
                      </a:lnTo>
                      <a:lnTo>
                        <a:pt x="196" y="45"/>
                      </a:lnTo>
                      <a:lnTo>
                        <a:pt x="194" y="45"/>
                      </a:lnTo>
                      <a:lnTo>
                        <a:pt x="193" y="45"/>
                      </a:lnTo>
                      <a:lnTo>
                        <a:pt x="192" y="45"/>
                      </a:lnTo>
                      <a:lnTo>
                        <a:pt x="191" y="44"/>
                      </a:lnTo>
                      <a:lnTo>
                        <a:pt x="190" y="43"/>
                      </a:lnTo>
                      <a:lnTo>
                        <a:pt x="190" y="42"/>
                      </a:lnTo>
                      <a:lnTo>
                        <a:pt x="189" y="40"/>
                      </a:lnTo>
                      <a:lnTo>
                        <a:pt x="189" y="39"/>
                      </a:lnTo>
                      <a:lnTo>
                        <a:pt x="188" y="38"/>
                      </a:lnTo>
                      <a:lnTo>
                        <a:pt x="187" y="36"/>
                      </a:lnTo>
                      <a:lnTo>
                        <a:pt x="186" y="35"/>
                      </a:lnTo>
                      <a:lnTo>
                        <a:pt x="184" y="33"/>
                      </a:lnTo>
                      <a:lnTo>
                        <a:pt x="181" y="31"/>
                      </a:lnTo>
                      <a:lnTo>
                        <a:pt x="178" y="29"/>
                      </a:lnTo>
                      <a:lnTo>
                        <a:pt x="175" y="26"/>
                      </a:lnTo>
                      <a:lnTo>
                        <a:pt x="173" y="25"/>
                      </a:lnTo>
                      <a:lnTo>
                        <a:pt x="172" y="23"/>
                      </a:lnTo>
                      <a:lnTo>
                        <a:pt x="170" y="21"/>
                      </a:lnTo>
                      <a:lnTo>
                        <a:pt x="168" y="18"/>
                      </a:lnTo>
                      <a:lnTo>
                        <a:pt x="166" y="16"/>
                      </a:lnTo>
                      <a:lnTo>
                        <a:pt x="164" y="14"/>
                      </a:lnTo>
                      <a:lnTo>
                        <a:pt x="162" y="12"/>
                      </a:lnTo>
                      <a:lnTo>
                        <a:pt x="159" y="10"/>
                      </a:lnTo>
                      <a:lnTo>
                        <a:pt x="156" y="9"/>
                      </a:lnTo>
                      <a:lnTo>
                        <a:pt x="152" y="7"/>
                      </a:lnTo>
                      <a:lnTo>
                        <a:pt x="148" y="5"/>
                      </a:lnTo>
                      <a:lnTo>
                        <a:pt x="144" y="4"/>
                      </a:lnTo>
                      <a:lnTo>
                        <a:pt x="140" y="2"/>
                      </a:lnTo>
                      <a:lnTo>
                        <a:pt x="136" y="1"/>
                      </a:lnTo>
                      <a:lnTo>
                        <a:pt x="132" y="1"/>
                      </a:lnTo>
                      <a:lnTo>
                        <a:pt x="128" y="0"/>
                      </a:lnTo>
                      <a:lnTo>
                        <a:pt x="124" y="0"/>
                      </a:lnTo>
                      <a:lnTo>
                        <a:pt x="121" y="0"/>
                      </a:lnTo>
                      <a:lnTo>
                        <a:pt x="119" y="0"/>
                      </a:lnTo>
                      <a:lnTo>
                        <a:pt x="117" y="1"/>
                      </a:lnTo>
                      <a:lnTo>
                        <a:pt x="116" y="1"/>
                      </a:lnTo>
                      <a:lnTo>
                        <a:pt x="114" y="2"/>
                      </a:lnTo>
                      <a:lnTo>
                        <a:pt x="112" y="2"/>
                      </a:lnTo>
                      <a:lnTo>
                        <a:pt x="111" y="3"/>
                      </a:lnTo>
                      <a:lnTo>
                        <a:pt x="110" y="3"/>
                      </a:lnTo>
                      <a:lnTo>
                        <a:pt x="108" y="4"/>
                      </a:lnTo>
                      <a:lnTo>
                        <a:pt x="106" y="4"/>
                      </a:lnTo>
                      <a:lnTo>
                        <a:pt x="103" y="4"/>
                      </a:lnTo>
                      <a:lnTo>
                        <a:pt x="100" y="3"/>
                      </a:lnTo>
                      <a:lnTo>
                        <a:pt x="98" y="3"/>
                      </a:lnTo>
                      <a:lnTo>
                        <a:pt x="95" y="2"/>
                      </a:lnTo>
                      <a:lnTo>
                        <a:pt x="91" y="2"/>
                      </a:lnTo>
                      <a:lnTo>
                        <a:pt x="60" y="1"/>
                      </a:lnTo>
                      <a:lnTo>
                        <a:pt x="58" y="1"/>
                      </a:lnTo>
                      <a:lnTo>
                        <a:pt x="57" y="2"/>
                      </a:lnTo>
                      <a:lnTo>
                        <a:pt x="56" y="3"/>
                      </a:lnTo>
                      <a:lnTo>
                        <a:pt x="55" y="4"/>
                      </a:lnTo>
                      <a:lnTo>
                        <a:pt x="54" y="5"/>
                      </a:lnTo>
                      <a:lnTo>
                        <a:pt x="54" y="6"/>
                      </a:lnTo>
                      <a:lnTo>
                        <a:pt x="53" y="7"/>
                      </a:lnTo>
                      <a:lnTo>
                        <a:pt x="53" y="9"/>
                      </a:lnTo>
                      <a:lnTo>
                        <a:pt x="53" y="16"/>
                      </a:lnTo>
                      <a:lnTo>
                        <a:pt x="54" y="24"/>
                      </a:lnTo>
                      <a:lnTo>
                        <a:pt x="54" y="27"/>
                      </a:lnTo>
                      <a:lnTo>
                        <a:pt x="54" y="29"/>
                      </a:lnTo>
                      <a:lnTo>
                        <a:pt x="55" y="31"/>
                      </a:lnTo>
                      <a:lnTo>
                        <a:pt x="56" y="33"/>
                      </a:lnTo>
                      <a:lnTo>
                        <a:pt x="58" y="36"/>
                      </a:lnTo>
                      <a:lnTo>
                        <a:pt x="61" y="39"/>
                      </a:lnTo>
                      <a:lnTo>
                        <a:pt x="62" y="41"/>
                      </a:lnTo>
                      <a:lnTo>
                        <a:pt x="63" y="42"/>
                      </a:lnTo>
                      <a:lnTo>
                        <a:pt x="64" y="44"/>
                      </a:lnTo>
                      <a:lnTo>
                        <a:pt x="65" y="47"/>
                      </a:lnTo>
                      <a:lnTo>
                        <a:pt x="65" y="49"/>
                      </a:lnTo>
                      <a:lnTo>
                        <a:pt x="65" y="52"/>
                      </a:lnTo>
                      <a:lnTo>
                        <a:pt x="65" y="56"/>
                      </a:lnTo>
                      <a:lnTo>
                        <a:pt x="65" y="60"/>
                      </a:lnTo>
                      <a:lnTo>
                        <a:pt x="65" y="62"/>
                      </a:lnTo>
                      <a:lnTo>
                        <a:pt x="64" y="64"/>
                      </a:lnTo>
                      <a:lnTo>
                        <a:pt x="63" y="66"/>
                      </a:lnTo>
                      <a:lnTo>
                        <a:pt x="62" y="68"/>
                      </a:lnTo>
                      <a:lnTo>
                        <a:pt x="61" y="70"/>
                      </a:lnTo>
                      <a:lnTo>
                        <a:pt x="59" y="71"/>
                      </a:lnTo>
                      <a:lnTo>
                        <a:pt x="58" y="73"/>
                      </a:lnTo>
                      <a:lnTo>
                        <a:pt x="56" y="74"/>
                      </a:lnTo>
                      <a:lnTo>
                        <a:pt x="53" y="77"/>
                      </a:lnTo>
                      <a:lnTo>
                        <a:pt x="49" y="79"/>
                      </a:lnTo>
                      <a:lnTo>
                        <a:pt x="45" y="82"/>
                      </a:lnTo>
                      <a:lnTo>
                        <a:pt x="41" y="83"/>
                      </a:lnTo>
                      <a:lnTo>
                        <a:pt x="33" y="87"/>
                      </a:lnTo>
                      <a:lnTo>
                        <a:pt x="26" y="90"/>
                      </a:lnTo>
                      <a:lnTo>
                        <a:pt x="23" y="91"/>
                      </a:lnTo>
                      <a:lnTo>
                        <a:pt x="21" y="92"/>
                      </a:lnTo>
                      <a:lnTo>
                        <a:pt x="20" y="93"/>
                      </a:lnTo>
                      <a:lnTo>
                        <a:pt x="19" y="93"/>
                      </a:lnTo>
                      <a:lnTo>
                        <a:pt x="18" y="94"/>
                      </a:lnTo>
                      <a:lnTo>
                        <a:pt x="16" y="97"/>
                      </a:lnTo>
                      <a:lnTo>
                        <a:pt x="14" y="100"/>
                      </a:lnTo>
                      <a:lnTo>
                        <a:pt x="12" y="101"/>
                      </a:lnTo>
                      <a:lnTo>
                        <a:pt x="9" y="103"/>
                      </a:lnTo>
                      <a:lnTo>
                        <a:pt x="5" y="106"/>
                      </a:lnTo>
                      <a:lnTo>
                        <a:pt x="0" y="109"/>
                      </a:lnTo>
                      <a:lnTo>
                        <a:pt x="5" y="110"/>
                      </a:lnTo>
                      <a:lnTo>
                        <a:pt x="10" y="112"/>
                      </a:lnTo>
                      <a:lnTo>
                        <a:pt x="14" y="113"/>
                      </a:lnTo>
                      <a:lnTo>
                        <a:pt x="18" y="115"/>
                      </a:lnTo>
                      <a:lnTo>
                        <a:pt x="21" y="116"/>
                      </a:lnTo>
                      <a:lnTo>
                        <a:pt x="24" y="117"/>
                      </a:lnTo>
                      <a:lnTo>
                        <a:pt x="26" y="119"/>
                      </a:lnTo>
                      <a:lnTo>
                        <a:pt x="28" y="121"/>
                      </a:lnTo>
                      <a:lnTo>
                        <a:pt x="30" y="122"/>
                      </a:lnTo>
                      <a:lnTo>
                        <a:pt x="31" y="124"/>
                      </a:lnTo>
                      <a:lnTo>
                        <a:pt x="32" y="125"/>
                      </a:lnTo>
                      <a:lnTo>
                        <a:pt x="33" y="127"/>
                      </a:lnTo>
                      <a:lnTo>
                        <a:pt x="33" y="128"/>
                      </a:lnTo>
                      <a:lnTo>
                        <a:pt x="34" y="130"/>
                      </a:lnTo>
                      <a:lnTo>
                        <a:pt x="34" y="131"/>
                      </a:lnTo>
                      <a:lnTo>
                        <a:pt x="34" y="133"/>
                      </a:lnTo>
                      <a:lnTo>
                        <a:pt x="34" y="139"/>
                      </a:lnTo>
                      <a:lnTo>
                        <a:pt x="34" y="144"/>
                      </a:lnTo>
                      <a:lnTo>
                        <a:pt x="34" y="145"/>
                      </a:lnTo>
                      <a:lnTo>
                        <a:pt x="35" y="146"/>
                      </a:lnTo>
                      <a:lnTo>
                        <a:pt x="35" y="147"/>
                      </a:lnTo>
                      <a:lnTo>
                        <a:pt x="36" y="148"/>
                      </a:lnTo>
                      <a:lnTo>
                        <a:pt x="37" y="149"/>
                      </a:lnTo>
                      <a:lnTo>
                        <a:pt x="39" y="150"/>
                      </a:lnTo>
                      <a:lnTo>
                        <a:pt x="41" y="150"/>
                      </a:lnTo>
                      <a:lnTo>
                        <a:pt x="43" y="151"/>
                      </a:lnTo>
                      <a:lnTo>
                        <a:pt x="44" y="151"/>
                      </a:lnTo>
                      <a:lnTo>
                        <a:pt x="45" y="152"/>
                      </a:lnTo>
                      <a:lnTo>
                        <a:pt x="46" y="153"/>
                      </a:lnTo>
                      <a:lnTo>
                        <a:pt x="47" y="155"/>
                      </a:lnTo>
                      <a:lnTo>
                        <a:pt x="48" y="156"/>
                      </a:lnTo>
                      <a:lnTo>
                        <a:pt x="48" y="158"/>
                      </a:lnTo>
                      <a:lnTo>
                        <a:pt x="49" y="160"/>
                      </a:lnTo>
                      <a:lnTo>
                        <a:pt x="49" y="162"/>
                      </a:lnTo>
                      <a:lnTo>
                        <a:pt x="50" y="166"/>
                      </a:lnTo>
                      <a:lnTo>
                        <a:pt x="51" y="169"/>
                      </a:lnTo>
                      <a:lnTo>
                        <a:pt x="51" y="172"/>
                      </a:lnTo>
                      <a:lnTo>
                        <a:pt x="51" y="174"/>
                      </a:lnTo>
                      <a:lnTo>
                        <a:pt x="52" y="175"/>
                      </a:lnTo>
                      <a:lnTo>
                        <a:pt x="53" y="176"/>
                      </a:lnTo>
                      <a:lnTo>
                        <a:pt x="56" y="177"/>
                      </a:lnTo>
                      <a:lnTo>
                        <a:pt x="60" y="178"/>
                      </a:lnTo>
                      <a:lnTo>
                        <a:pt x="61" y="179"/>
                      </a:lnTo>
                      <a:lnTo>
                        <a:pt x="61" y="178"/>
                      </a:lnTo>
                      <a:lnTo>
                        <a:pt x="62" y="178"/>
                      </a:lnTo>
                      <a:lnTo>
                        <a:pt x="62" y="177"/>
                      </a:lnTo>
                      <a:lnTo>
                        <a:pt x="63" y="176"/>
                      </a:lnTo>
                      <a:lnTo>
                        <a:pt x="64" y="174"/>
                      </a:lnTo>
                      <a:lnTo>
                        <a:pt x="65" y="173"/>
                      </a:lnTo>
                      <a:lnTo>
                        <a:pt x="66" y="172"/>
                      </a:lnTo>
                      <a:lnTo>
                        <a:pt x="67" y="171"/>
                      </a:lnTo>
                      <a:lnTo>
                        <a:pt x="68" y="170"/>
                      </a:lnTo>
                      <a:lnTo>
                        <a:pt x="69" y="170"/>
                      </a:lnTo>
                      <a:lnTo>
                        <a:pt x="70" y="169"/>
                      </a:lnTo>
                      <a:lnTo>
                        <a:pt x="72" y="169"/>
                      </a:lnTo>
                      <a:lnTo>
                        <a:pt x="73" y="169"/>
                      </a:lnTo>
                      <a:lnTo>
                        <a:pt x="75" y="169"/>
                      </a:lnTo>
                      <a:lnTo>
                        <a:pt x="76" y="170"/>
                      </a:lnTo>
                      <a:lnTo>
                        <a:pt x="78" y="169"/>
                      </a:lnTo>
                      <a:lnTo>
                        <a:pt x="79" y="169"/>
                      </a:lnTo>
                      <a:lnTo>
                        <a:pt x="80" y="169"/>
                      </a:lnTo>
                      <a:lnTo>
                        <a:pt x="81" y="168"/>
                      </a:lnTo>
                      <a:lnTo>
                        <a:pt x="82" y="167"/>
                      </a:lnTo>
                      <a:lnTo>
                        <a:pt x="83" y="165"/>
                      </a:lnTo>
                      <a:lnTo>
                        <a:pt x="83" y="163"/>
                      </a:lnTo>
                      <a:lnTo>
                        <a:pt x="83" y="161"/>
                      </a:lnTo>
                      <a:lnTo>
                        <a:pt x="83" y="159"/>
                      </a:lnTo>
                      <a:lnTo>
                        <a:pt x="84" y="156"/>
                      </a:lnTo>
                      <a:lnTo>
                        <a:pt x="84" y="154"/>
                      </a:lnTo>
                      <a:lnTo>
                        <a:pt x="85" y="153"/>
                      </a:lnTo>
                      <a:lnTo>
                        <a:pt x="86" y="152"/>
                      </a:lnTo>
                      <a:lnTo>
                        <a:pt x="86" y="151"/>
                      </a:lnTo>
                      <a:lnTo>
                        <a:pt x="87" y="151"/>
                      </a:lnTo>
                      <a:lnTo>
                        <a:pt x="88" y="150"/>
                      </a:lnTo>
                      <a:lnTo>
                        <a:pt x="89" y="149"/>
                      </a:lnTo>
                      <a:lnTo>
                        <a:pt x="91" y="149"/>
                      </a:lnTo>
                      <a:lnTo>
                        <a:pt x="92" y="148"/>
                      </a:lnTo>
                      <a:lnTo>
                        <a:pt x="94" y="148"/>
                      </a:lnTo>
                      <a:lnTo>
                        <a:pt x="96" y="148"/>
                      </a:lnTo>
                      <a:lnTo>
                        <a:pt x="99" y="148"/>
                      </a:lnTo>
                      <a:lnTo>
                        <a:pt x="101" y="148"/>
                      </a:lnTo>
                      <a:lnTo>
                        <a:pt x="103" y="148"/>
                      </a:lnTo>
                      <a:lnTo>
                        <a:pt x="105" y="148"/>
                      </a:lnTo>
                      <a:lnTo>
                        <a:pt x="107" y="148"/>
                      </a:lnTo>
                      <a:lnTo>
                        <a:pt x="108" y="148"/>
                      </a:lnTo>
                      <a:lnTo>
                        <a:pt x="110" y="147"/>
                      </a:lnTo>
                      <a:lnTo>
                        <a:pt x="111" y="147"/>
                      </a:lnTo>
                      <a:lnTo>
                        <a:pt x="112" y="146"/>
                      </a:lnTo>
                      <a:lnTo>
                        <a:pt x="113" y="145"/>
                      </a:lnTo>
                      <a:lnTo>
                        <a:pt x="115" y="143"/>
                      </a:lnTo>
                      <a:lnTo>
                        <a:pt x="117" y="141"/>
                      </a:lnTo>
                      <a:lnTo>
                        <a:pt x="118" y="139"/>
                      </a:lnTo>
                      <a:lnTo>
                        <a:pt x="119" y="137"/>
                      </a:lnTo>
                      <a:lnTo>
                        <a:pt x="121" y="132"/>
                      </a:lnTo>
                      <a:lnTo>
                        <a:pt x="122" y="128"/>
                      </a:lnTo>
                      <a:lnTo>
                        <a:pt x="123" y="127"/>
                      </a:lnTo>
                      <a:lnTo>
                        <a:pt x="124" y="127"/>
                      </a:lnTo>
                      <a:lnTo>
                        <a:pt x="125" y="126"/>
                      </a:lnTo>
                      <a:lnTo>
                        <a:pt x="125" y="125"/>
                      </a:lnTo>
                      <a:lnTo>
                        <a:pt x="126" y="125"/>
                      </a:lnTo>
                      <a:lnTo>
                        <a:pt x="127" y="125"/>
                      </a:lnTo>
                      <a:lnTo>
                        <a:pt x="128" y="125"/>
                      </a:lnTo>
                      <a:lnTo>
                        <a:pt x="129" y="125"/>
                      </a:lnTo>
                      <a:lnTo>
                        <a:pt x="130" y="125"/>
                      </a:lnTo>
                      <a:lnTo>
                        <a:pt x="131" y="125"/>
                      </a:lnTo>
                      <a:lnTo>
                        <a:pt x="133" y="125"/>
                      </a:lnTo>
                      <a:lnTo>
                        <a:pt x="133" y="124"/>
                      </a:lnTo>
                      <a:lnTo>
                        <a:pt x="134" y="124"/>
                      </a:lnTo>
                      <a:lnTo>
                        <a:pt x="135" y="123"/>
                      </a:lnTo>
                      <a:lnTo>
                        <a:pt x="135" y="120"/>
                      </a:lnTo>
                      <a:lnTo>
                        <a:pt x="136" y="116"/>
                      </a:lnTo>
                      <a:lnTo>
                        <a:pt x="137" y="115"/>
                      </a:lnTo>
                      <a:lnTo>
                        <a:pt x="138" y="113"/>
                      </a:lnTo>
                      <a:lnTo>
                        <a:pt x="139" y="112"/>
                      </a:lnTo>
                      <a:lnTo>
                        <a:pt x="140" y="110"/>
                      </a:lnTo>
                      <a:lnTo>
                        <a:pt x="142" y="109"/>
                      </a:lnTo>
                      <a:lnTo>
                        <a:pt x="143" y="109"/>
                      </a:lnTo>
                      <a:lnTo>
                        <a:pt x="145" y="108"/>
                      </a:lnTo>
                      <a:lnTo>
                        <a:pt x="146" y="107"/>
                      </a:lnTo>
                      <a:lnTo>
                        <a:pt x="149" y="106"/>
                      </a:lnTo>
                      <a:lnTo>
                        <a:pt x="151" y="105"/>
                      </a:lnTo>
                      <a:lnTo>
                        <a:pt x="154" y="104"/>
                      </a:lnTo>
                      <a:lnTo>
                        <a:pt x="157" y="104"/>
                      </a:lnTo>
                      <a:lnTo>
                        <a:pt x="160" y="103"/>
                      </a:lnTo>
                      <a:lnTo>
                        <a:pt x="164" y="102"/>
                      </a:lnTo>
                      <a:lnTo>
                        <a:pt x="165" y="102"/>
                      </a:lnTo>
                      <a:lnTo>
                        <a:pt x="166" y="102"/>
                      </a:lnTo>
                      <a:lnTo>
                        <a:pt x="167" y="102"/>
                      </a:lnTo>
                      <a:lnTo>
                        <a:pt x="168" y="103"/>
                      </a:lnTo>
                      <a:lnTo>
                        <a:pt x="169" y="103"/>
                      </a:lnTo>
                      <a:lnTo>
                        <a:pt x="170" y="104"/>
                      </a:lnTo>
                      <a:lnTo>
                        <a:pt x="171" y="104"/>
                      </a:lnTo>
                      <a:lnTo>
                        <a:pt x="172" y="105"/>
                      </a:lnTo>
                      <a:lnTo>
                        <a:pt x="175" y="109"/>
                      </a:lnTo>
                      <a:lnTo>
                        <a:pt x="179" y="114"/>
                      </a:lnTo>
                      <a:lnTo>
                        <a:pt x="181" y="116"/>
                      </a:lnTo>
                      <a:lnTo>
                        <a:pt x="184" y="118"/>
                      </a:lnTo>
                      <a:lnTo>
                        <a:pt x="186" y="119"/>
                      </a:lnTo>
                      <a:lnTo>
                        <a:pt x="188" y="120"/>
                      </a:lnTo>
                      <a:lnTo>
                        <a:pt x="190" y="121"/>
                      </a:lnTo>
                      <a:lnTo>
                        <a:pt x="192" y="122"/>
                      </a:lnTo>
                      <a:lnTo>
                        <a:pt x="194" y="123"/>
                      </a:lnTo>
                      <a:lnTo>
                        <a:pt x="196" y="124"/>
                      </a:lnTo>
                      <a:lnTo>
                        <a:pt x="199" y="124"/>
                      </a:lnTo>
                      <a:lnTo>
                        <a:pt x="202" y="125"/>
                      </a:lnTo>
                      <a:lnTo>
                        <a:pt x="205" y="125"/>
                      </a:lnTo>
                      <a:lnTo>
                        <a:pt x="209" y="126"/>
                      </a:lnTo>
                      <a:lnTo>
                        <a:pt x="212" y="126"/>
                      </a:lnTo>
                      <a:lnTo>
                        <a:pt x="216" y="126"/>
                      </a:lnTo>
                      <a:lnTo>
                        <a:pt x="218" y="126"/>
                      </a:lnTo>
                      <a:lnTo>
                        <a:pt x="218" y="127"/>
                      </a:lnTo>
                      <a:lnTo>
                        <a:pt x="219" y="127"/>
                      </a:lnTo>
                      <a:lnTo>
                        <a:pt x="219" y="128"/>
                      </a:lnTo>
                      <a:lnTo>
                        <a:pt x="220" y="130"/>
                      </a:lnTo>
                      <a:lnTo>
                        <a:pt x="220" y="132"/>
                      </a:lnTo>
                      <a:lnTo>
                        <a:pt x="220" y="133"/>
                      </a:lnTo>
                      <a:lnTo>
                        <a:pt x="221" y="135"/>
                      </a:lnTo>
                      <a:lnTo>
                        <a:pt x="221" y="136"/>
                      </a:lnTo>
                      <a:lnTo>
                        <a:pt x="222" y="137"/>
                      </a:lnTo>
                      <a:lnTo>
                        <a:pt x="222" y="138"/>
                      </a:lnTo>
                      <a:lnTo>
                        <a:pt x="223" y="138"/>
                      </a:lnTo>
                      <a:lnTo>
                        <a:pt x="224" y="138"/>
                      </a:lnTo>
                      <a:lnTo>
                        <a:pt x="226" y="139"/>
                      </a:lnTo>
                      <a:lnTo>
                        <a:pt x="227" y="138"/>
                      </a:lnTo>
                      <a:lnTo>
                        <a:pt x="228" y="138"/>
                      </a:lnTo>
                      <a:lnTo>
                        <a:pt x="229" y="137"/>
                      </a:lnTo>
                      <a:lnTo>
                        <a:pt x="230" y="137"/>
                      </a:lnTo>
                      <a:lnTo>
                        <a:pt x="231" y="135"/>
                      </a:lnTo>
                      <a:lnTo>
                        <a:pt x="232" y="133"/>
                      </a:lnTo>
                      <a:lnTo>
                        <a:pt x="233" y="132"/>
                      </a:lnTo>
                      <a:lnTo>
                        <a:pt x="233" y="131"/>
                      </a:lnTo>
                      <a:lnTo>
                        <a:pt x="234" y="131"/>
                      </a:lnTo>
                      <a:lnTo>
                        <a:pt x="235" y="130"/>
                      </a:lnTo>
                      <a:lnTo>
                        <a:pt x="236" y="130"/>
                      </a:lnTo>
                      <a:lnTo>
                        <a:pt x="237" y="131"/>
                      </a:lnTo>
                      <a:lnTo>
                        <a:pt x="239" y="132"/>
                      </a:lnTo>
                      <a:lnTo>
                        <a:pt x="243" y="144"/>
                      </a:lnTo>
                      <a:lnTo>
                        <a:pt x="246" y="145"/>
                      </a:lnTo>
                      <a:lnTo>
                        <a:pt x="249" y="145"/>
                      </a:lnTo>
                      <a:lnTo>
                        <a:pt x="251" y="146"/>
                      </a:lnTo>
                      <a:lnTo>
                        <a:pt x="253" y="147"/>
                      </a:lnTo>
                      <a:lnTo>
                        <a:pt x="254" y="148"/>
                      </a:lnTo>
                      <a:lnTo>
                        <a:pt x="255" y="149"/>
                      </a:lnTo>
                      <a:lnTo>
                        <a:pt x="256" y="150"/>
                      </a:lnTo>
                      <a:lnTo>
                        <a:pt x="257" y="151"/>
                      </a:lnTo>
                      <a:lnTo>
                        <a:pt x="257" y="152"/>
                      </a:lnTo>
                      <a:lnTo>
                        <a:pt x="257" y="154"/>
                      </a:lnTo>
                      <a:lnTo>
                        <a:pt x="257" y="156"/>
                      </a:lnTo>
                      <a:lnTo>
                        <a:pt x="257" y="157"/>
                      </a:lnTo>
                      <a:lnTo>
                        <a:pt x="257" y="161"/>
                      </a:lnTo>
                      <a:lnTo>
                        <a:pt x="257" y="166"/>
                      </a:lnTo>
                      <a:lnTo>
                        <a:pt x="258" y="166"/>
                      </a:lnTo>
                      <a:lnTo>
                        <a:pt x="259" y="166"/>
                      </a:lnTo>
                      <a:lnTo>
                        <a:pt x="260" y="166"/>
                      </a:lnTo>
                      <a:lnTo>
                        <a:pt x="261" y="166"/>
                      </a:lnTo>
                      <a:lnTo>
                        <a:pt x="263" y="165"/>
                      </a:lnTo>
                      <a:lnTo>
                        <a:pt x="265" y="165"/>
                      </a:lnTo>
                      <a:lnTo>
                        <a:pt x="267" y="165"/>
                      </a:lnTo>
                      <a:lnTo>
                        <a:pt x="269" y="164"/>
                      </a:lnTo>
                      <a:lnTo>
                        <a:pt x="271" y="163"/>
                      </a:lnTo>
                      <a:lnTo>
                        <a:pt x="273" y="162"/>
                      </a:lnTo>
                      <a:lnTo>
                        <a:pt x="275" y="161"/>
                      </a:lnTo>
                      <a:lnTo>
                        <a:pt x="277" y="160"/>
                      </a:lnTo>
                      <a:lnTo>
                        <a:pt x="279" y="158"/>
                      </a:lnTo>
                      <a:lnTo>
                        <a:pt x="287" y="152"/>
                      </a:lnTo>
                      <a:lnTo>
                        <a:pt x="294" y="147"/>
                      </a:lnTo>
                      <a:lnTo>
                        <a:pt x="296" y="143"/>
                      </a:lnTo>
                      <a:lnTo>
                        <a:pt x="297" y="141"/>
                      </a:lnTo>
                      <a:lnTo>
                        <a:pt x="298" y="140"/>
                      </a:lnTo>
                      <a:lnTo>
                        <a:pt x="299" y="140"/>
                      </a:lnTo>
                      <a:lnTo>
                        <a:pt x="300" y="139"/>
                      </a:lnTo>
                      <a:lnTo>
                        <a:pt x="301" y="139"/>
                      </a:lnTo>
                      <a:lnTo>
                        <a:pt x="302" y="139"/>
                      </a:lnTo>
                      <a:lnTo>
                        <a:pt x="303" y="139"/>
                      </a:lnTo>
                      <a:lnTo>
                        <a:pt x="305" y="140"/>
                      </a:lnTo>
                      <a:lnTo>
                        <a:pt x="306" y="141"/>
                      </a:lnTo>
                      <a:lnTo>
                        <a:pt x="308" y="143"/>
                      </a:lnTo>
                      <a:lnTo>
                        <a:pt x="310" y="146"/>
                      </a:lnTo>
                      <a:lnTo>
                        <a:pt x="311" y="147"/>
                      </a:lnTo>
                      <a:lnTo>
                        <a:pt x="312" y="148"/>
                      </a:lnTo>
                      <a:lnTo>
                        <a:pt x="312" y="149"/>
                      </a:lnTo>
                      <a:lnTo>
                        <a:pt x="313" y="149"/>
                      </a:lnTo>
                      <a:lnTo>
                        <a:pt x="315" y="148"/>
                      </a:lnTo>
                      <a:lnTo>
                        <a:pt x="317" y="147"/>
                      </a:lnTo>
                      <a:lnTo>
                        <a:pt x="319" y="147"/>
                      </a:lnTo>
                      <a:lnTo>
                        <a:pt x="321" y="147"/>
                      </a:lnTo>
                      <a:lnTo>
                        <a:pt x="323" y="147"/>
                      </a:lnTo>
                      <a:lnTo>
                        <a:pt x="325" y="148"/>
                      </a:lnTo>
                      <a:lnTo>
                        <a:pt x="327" y="148"/>
                      </a:lnTo>
                      <a:lnTo>
                        <a:pt x="328" y="149"/>
                      </a:lnTo>
                      <a:lnTo>
                        <a:pt x="330" y="150"/>
                      </a:lnTo>
                      <a:lnTo>
                        <a:pt x="332" y="151"/>
                      </a:lnTo>
                      <a:lnTo>
                        <a:pt x="333" y="152"/>
                      </a:lnTo>
                      <a:lnTo>
                        <a:pt x="335" y="154"/>
                      </a:lnTo>
                      <a:lnTo>
                        <a:pt x="338" y="156"/>
                      </a:lnTo>
                      <a:lnTo>
                        <a:pt x="341" y="159"/>
                      </a:lnTo>
                      <a:lnTo>
                        <a:pt x="344" y="163"/>
                      </a:lnTo>
                      <a:lnTo>
                        <a:pt x="348" y="166"/>
                      </a:lnTo>
                      <a:lnTo>
                        <a:pt x="351" y="169"/>
                      </a:lnTo>
                      <a:lnTo>
                        <a:pt x="355" y="172"/>
                      </a:lnTo>
                      <a:lnTo>
                        <a:pt x="356" y="174"/>
                      </a:lnTo>
                      <a:lnTo>
                        <a:pt x="358" y="175"/>
                      </a:lnTo>
                      <a:lnTo>
                        <a:pt x="360" y="176"/>
                      </a:lnTo>
                      <a:lnTo>
                        <a:pt x="362" y="176"/>
                      </a:lnTo>
                      <a:lnTo>
                        <a:pt x="364" y="177"/>
                      </a:lnTo>
                      <a:lnTo>
                        <a:pt x="366" y="178"/>
                      </a:lnTo>
                      <a:lnTo>
                        <a:pt x="368" y="178"/>
                      </a:lnTo>
                      <a:lnTo>
                        <a:pt x="370" y="178"/>
                      </a:lnTo>
                      <a:lnTo>
                        <a:pt x="371" y="178"/>
                      </a:lnTo>
                      <a:lnTo>
                        <a:pt x="373" y="178"/>
                      </a:lnTo>
                      <a:lnTo>
                        <a:pt x="374" y="177"/>
                      </a:lnTo>
                      <a:lnTo>
                        <a:pt x="375" y="177"/>
                      </a:lnTo>
                      <a:lnTo>
                        <a:pt x="377" y="176"/>
                      </a:lnTo>
                      <a:lnTo>
                        <a:pt x="378" y="175"/>
                      </a:lnTo>
                      <a:lnTo>
                        <a:pt x="380" y="174"/>
                      </a:lnTo>
                      <a:lnTo>
                        <a:pt x="381" y="173"/>
                      </a:lnTo>
                      <a:lnTo>
                        <a:pt x="382" y="173"/>
                      </a:lnTo>
                      <a:lnTo>
                        <a:pt x="383" y="173"/>
                      </a:lnTo>
                      <a:lnTo>
                        <a:pt x="384" y="173"/>
                      </a:lnTo>
                      <a:lnTo>
                        <a:pt x="384" y="174"/>
                      </a:lnTo>
                      <a:lnTo>
                        <a:pt x="387" y="175"/>
                      </a:lnTo>
                      <a:lnTo>
                        <a:pt x="390" y="177"/>
                      </a:lnTo>
                      <a:lnTo>
                        <a:pt x="392" y="178"/>
                      </a:lnTo>
                      <a:lnTo>
                        <a:pt x="393" y="178"/>
                      </a:lnTo>
                      <a:lnTo>
                        <a:pt x="395" y="179"/>
                      </a:lnTo>
                      <a:lnTo>
                        <a:pt x="396" y="179"/>
                      </a:lnTo>
                      <a:lnTo>
                        <a:pt x="397" y="179"/>
                      </a:lnTo>
                      <a:lnTo>
                        <a:pt x="398" y="179"/>
                      </a:lnTo>
                      <a:lnTo>
                        <a:pt x="401" y="177"/>
                      </a:lnTo>
                      <a:lnTo>
                        <a:pt x="405" y="175"/>
                      </a:lnTo>
                      <a:lnTo>
                        <a:pt x="408" y="174"/>
                      </a:lnTo>
                      <a:lnTo>
                        <a:pt x="411" y="173"/>
                      </a:lnTo>
                      <a:lnTo>
                        <a:pt x="414" y="172"/>
                      </a:lnTo>
                      <a:lnTo>
                        <a:pt x="416" y="171"/>
                      </a:lnTo>
                      <a:lnTo>
                        <a:pt x="418" y="170"/>
                      </a:lnTo>
                      <a:lnTo>
                        <a:pt x="420" y="169"/>
                      </a:lnTo>
                      <a:lnTo>
                        <a:pt x="421" y="169"/>
                      </a:lnTo>
                      <a:lnTo>
                        <a:pt x="423" y="168"/>
                      </a:lnTo>
                      <a:lnTo>
                        <a:pt x="425" y="165"/>
                      </a:lnTo>
                      <a:lnTo>
                        <a:pt x="427" y="163"/>
                      </a:lnTo>
                      <a:lnTo>
                        <a:pt x="429" y="159"/>
                      </a:lnTo>
                      <a:lnTo>
                        <a:pt x="432" y="156"/>
                      </a:lnTo>
                      <a:lnTo>
                        <a:pt x="433" y="154"/>
                      </a:lnTo>
                      <a:lnTo>
                        <a:pt x="435" y="152"/>
                      </a:lnTo>
                      <a:lnTo>
                        <a:pt x="436" y="151"/>
                      </a:lnTo>
                      <a:lnTo>
                        <a:pt x="438" y="149"/>
                      </a:lnTo>
                      <a:lnTo>
                        <a:pt x="439" y="148"/>
                      </a:lnTo>
                      <a:lnTo>
                        <a:pt x="441" y="147"/>
                      </a:lnTo>
                      <a:lnTo>
                        <a:pt x="443" y="146"/>
                      </a:lnTo>
                      <a:lnTo>
                        <a:pt x="444" y="145"/>
                      </a:lnTo>
                      <a:lnTo>
                        <a:pt x="448" y="144"/>
                      </a:lnTo>
                      <a:lnTo>
                        <a:pt x="451" y="143"/>
                      </a:lnTo>
                      <a:lnTo>
                        <a:pt x="455" y="142"/>
                      </a:lnTo>
                      <a:lnTo>
                        <a:pt x="458" y="142"/>
                      </a:lnTo>
                      <a:lnTo>
                        <a:pt x="461" y="142"/>
                      </a:lnTo>
                      <a:lnTo>
                        <a:pt x="464" y="142"/>
                      </a:lnTo>
                      <a:lnTo>
                        <a:pt x="467" y="142"/>
                      </a:lnTo>
                      <a:lnTo>
                        <a:pt x="469" y="142"/>
                      </a:lnTo>
                      <a:lnTo>
                        <a:pt x="472" y="143"/>
                      </a:lnTo>
                      <a:lnTo>
                        <a:pt x="473" y="143"/>
                      </a:lnTo>
                      <a:lnTo>
                        <a:pt x="474" y="144"/>
                      </a:lnTo>
                      <a:lnTo>
                        <a:pt x="476" y="145"/>
                      </a:lnTo>
                      <a:lnTo>
                        <a:pt x="477" y="145"/>
                      </a:lnTo>
                      <a:lnTo>
                        <a:pt x="478" y="145"/>
                      </a:lnTo>
                      <a:lnTo>
                        <a:pt x="480" y="145"/>
                      </a:lnTo>
                      <a:lnTo>
                        <a:pt x="481" y="145"/>
                      </a:lnTo>
                      <a:lnTo>
                        <a:pt x="483" y="144"/>
                      </a:lnTo>
                      <a:lnTo>
                        <a:pt x="484" y="144"/>
                      </a:lnTo>
                      <a:lnTo>
                        <a:pt x="487" y="142"/>
                      </a:lnTo>
                      <a:lnTo>
                        <a:pt x="490" y="141"/>
                      </a:lnTo>
                      <a:lnTo>
                        <a:pt x="492" y="140"/>
                      </a:lnTo>
                      <a:lnTo>
                        <a:pt x="493" y="140"/>
                      </a:lnTo>
                      <a:lnTo>
                        <a:pt x="494" y="139"/>
                      </a:lnTo>
                      <a:lnTo>
                        <a:pt x="495" y="139"/>
                      </a:lnTo>
                      <a:lnTo>
                        <a:pt x="498" y="139"/>
                      </a:lnTo>
                      <a:lnTo>
                        <a:pt x="500" y="139"/>
                      </a:lnTo>
                      <a:lnTo>
                        <a:pt x="502" y="140"/>
                      </a:lnTo>
                      <a:lnTo>
                        <a:pt x="505" y="140"/>
                      </a:lnTo>
                      <a:lnTo>
                        <a:pt x="509" y="141"/>
                      </a:lnTo>
                      <a:lnTo>
                        <a:pt x="513" y="143"/>
                      </a:lnTo>
                      <a:lnTo>
                        <a:pt x="517" y="145"/>
                      </a:lnTo>
                      <a:lnTo>
                        <a:pt x="521" y="147"/>
                      </a:lnTo>
                      <a:lnTo>
                        <a:pt x="525" y="149"/>
                      </a:lnTo>
                      <a:lnTo>
                        <a:pt x="528" y="151"/>
                      </a:lnTo>
                      <a:lnTo>
                        <a:pt x="533" y="144"/>
                      </a:lnTo>
                      <a:lnTo>
                        <a:pt x="537" y="138"/>
                      </a:lnTo>
                      <a:lnTo>
                        <a:pt x="541" y="131"/>
                      </a:lnTo>
                      <a:lnTo>
                        <a:pt x="545" y="124"/>
                      </a:lnTo>
                      <a:lnTo>
                        <a:pt x="546" y="120"/>
                      </a:lnTo>
                      <a:lnTo>
                        <a:pt x="548" y="117"/>
                      </a:lnTo>
                      <a:lnTo>
                        <a:pt x="549" y="113"/>
                      </a:lnTo>
                      <a:lnTo>
                        <a:pt x="551" y="109"/>
                      </a:lnTo>
                      <a:lnTo>
                        <a:pt x="552" y="106"/>
                      </a:lnTo>
                      <a:lnTo>
                        <a:pt x="553" y="103"/>
                      </a:lnTo>
                      <a:lnTo>
                        <a:pt x="554" y="99"/>
                      </a:lnTo>
                      <a:lnTo>
                        <a:pt x="554" y="96"/>
                      </a:lnTo>
                      <a:lnTo>
                        <a:pt x="555" y="90"/>
                      </a:lnTo>
                      <a:lnTo>
                        <a:pt x="555" y="84"/>
                      </a:lnTo>
                      <a:lnTo>
                        <a:pt x="555" y="77"/>
                      </a:lnTo>
                      <a:lnTo>
                        <a:pt x="555" y="70"/>
                      </a:lnTo>
                      <a:lnTo>
                        <a:pt x="555" y="63"/>
                      </a:lnTo>
                      <a:lnTo>
                        <a:pt x="554" y="56"/>
                      </a:lnTo>
                      <a:lnTo>
                        <a:pt x="554" y="49"/>
                      </a:lnTo>
                      <a:lnTo>
                        <a:pt x="554" y="44"/>
                      </a:lnTo>
                      <a:lnTo>
                        <a:pt x="554" y="42"/>
                      </a:lnTo>
                      <a:lnTo>
                        <a:pt x="554" y="41"/>
                      </a:lnTo>
                      <a:lnTo>
                        <a:pt x="554" y="40"/>
                      </a:lnTo>
                      <a:lnTo>
                        <a:pt x="554" y="39"/>
                      </a:lnTo>
                      <a:lnTo>
                        <a:pt x="554" y="36"/>
                      </a:lnTo>
                      <a:lnTo>
                        <a:pt x="554" y="33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" name="Freeform 86"/>
                <p:cNvSpPr>
                  <a:spLocks/>
                </p:cNvSpPr>
                <p:nvPr/>
              </p:nvSpPr>
              <p:spPr bwMode="auto">
                <a:xfrm>
                  <a:off x="5161981" y="3379547"/>
                  <a:ext cx="414424" cy="611069"/>
                </a:xfrm>
                <a:custGeom>
                  <a:avLst/>
                  <a:gdLst>
                    <a:gd name="T0" fmla="*/ 2147483647 w 480"/>
                    <a:gd name="T1" fmla="*/ 2147483647 h 678"/>
                    <a:gd name="T2" fmla="*/ 2147483647 w 480"/>
                    <a:gd name="T3" fmla="*/ 2147483647 h 678"/>
                    <a:gd name="T4" fmla="*/ 2147483647 w 480"/>
                    <a:gd name="T5" fmla="*/ 2147483647 h 678"/>
                    <a:gd name="T6" fmla="*/ 2147483647 w 480"/>
                    <a:gd name="T7" fmla="*/ 2147483647 h 678"/>
                    <a:gd name="T8" fmla="*/ 2147483647 w 480"/>
                    <a:gd name="T9" fmla="*/ 2147483647 h 678"/>
                    <a:gd name="T10" fmla="*/ 2147483647 w 480"/>
                    <a:gd name="T11" fmla="*/ 2147483647 h 678"/>
                    <a:gd name="T12" fmla="*/ 2147483647 w 480"/>
                    <a:gd name="T13" fmla="*/ 2147483647 h 678"/>
                    <a:gd name="T14" fmla="*/ 2147483647 w 480"/>
                    <a:gd name="T15" fmla="*/ 2147483647 h 678"/>
                    <a:gd name="T16" fmla="*/ 2147483647 w 480"/>
                    <a:gd name="T17" fmla="*/ 2147483647 h 678"/>
                    <a:gd name="T18" fmla="*/ 2147483647 w 480"/>
                    <a:gd name="T19" fmla="*/ 2147483647 h 678"/>
                    <a:gd name="T20" fmla="*/ 2147483647 w 480"/>
                    <a:gd name="T21" fmla="*/ 2147483647 h 678"/>
                    <a:gd name="T22" fmla="*/ 2147483647 w 480"/>
                    <a:gd name="T23" fmla="*/ 2147483647 h 678"/>
                    <a:gd name="T24" fmla="*/ 2147483647 w 480"/>
                    <a:gd name="T25" fmla="*/ 2147483647 h 678"/>
                    <a:gd name="T26" fmla="*/ 2147483647 w 480"/>
                    <a:gd name="T27" fmla="*/ 2147483647 h 678"/>
                    <a:gd name="T28" fmla="*/ 2147483647 w 480"/>
                    <a:gd name="T29" fmla="*/ 2147483647 h 678"/>
                    <a:gd name="T30" fmla="*/ 2147483647 w 480"/>
                    <a:gd name="T31" fmla="*/ 2147483647 h 678"/>
                    <a:gd name="T32" fmla="*/ 2147483647 w 480"/>
                    <a:gd name="T33" fmla="*/ 2147483647 h 678"/>
                    <a:gd name="T34" fmla="*/ 2147483647 w 480"/>
                    <a:gd name="T35" fmla="*/ 2147483647 h 678"/>
                    <a:gd name="T36" fmla="*/ 2147483647 w 480"/>
                    <a:gd name="T37" fmla="*/ 2147483647 h 678"/>
                    <a:gd name="T38" fmla="*/ 2147483647 w 480"/>
                    <a:gd name="T39" fmla="*/ 2147483647 h 678"/>
                    <a:gd name="T40" fmla="*/ 2147483647 w 480"/>
                    <a:gd name="T41" fmla="*/ 2147483647 h 678"/>
                    <a:gd name="T42" fmla="*/ 2147483647 w 480"/>
                    <a:gd name="T43" fmla="*/ 2147483647 h 678"/>
                    <a:gd name="T44" fmla="*/ 2147483647 w 480"/>
                    <a:gd name="T45" fmla="*/ 2147483647 h 678"/>
                    <a:gd name="T46" fmla="*/ 2147483647 w 480"/>
                    <a:gd name="T47" fmla="*/ 2147483647 h 678"/>
                    <a:gd name="T48" fmla="*/ 2147483647 w 480"/>
                    <a:gd name="T49" fmla="*/ 2147483647 h 678"/>
                    <a:gd name="T50" fmla="*/ 2147483647 w 480"/>
                    <a:gd name="T51" fmla="*/ 2147483647 h 678"/>
                    <a:gd name="T52" fmla="*/ 2147483647 w 480"/>
                    <a:gd name="T53" fmla="*/ 2147483647 h 678"/>
                    <a:gd name="T54" fmla="*/ 2147483647 w 480"/>
                    <a:gd name="T55" fmla="*/ 2147483647 h 678"/>
                    <a:gd name="T56" fmla="*/ 2147483647 w 480"/>
                    <a:gd name="T57" fmla="*/ 2147483647 h 678"/>
                    <a:gd name="T58" fmla="*/ 2147483647 w 480"/>
                    <a:gd name="T59" fmla="*/ 2147483647 h 678"/>
                    <a:gd name="T60" fmla="*/ 2147483647 w 480"/>
                    <a:gd name="T61" fmla="*/ 2147483647 h 678"/>
                    <a:gd name="T62" fmla="*/ 2147483647 w 480"/>
                    <a:gd name="T63" fmla="*/ 2147483647 h 678"/>
                    <a:gd name="T64" fmla="*/ 2147483647 w 480"/>
                    <a:gd name="T65" fmla="*/ 2147483647 h 678"/>
                    <a:gd name="T66" fmla="*/ 2147483647 w 480"/>
                    <a:gd name="T67" fmla="*/ 2147483647 h 678"/>
                    <a:gd name="T68" fmla="*/ 2147483647 w 480"/>
                    <a:gd name="T69" fmla="*/ 2147483647 h 678"/>
                    <a:gd name="T70" fmla="*/ 2147483647 w 480"/>
                    <a:gd name="T71" fmla="*/ 2147483647 h 678"/>
                    <a:gd name="T72" fmla="*/ 2147483647 w 480"/>
                    <a:gd name="T73" fmla="*/ 2147483647 h 678"/>
                    <a:gd name="T74" fmla="*/ 2147483647 w 480"/>
                    <a:gd name="T75" fmla="*/ 2147483647 h 678"/>
                    <a:gd name="T76" fmla="*/ 2147483647 w 480"/>
                    <a:gd name="T77" fmla="*/ 2147483647 h 678"/>
                    <a:gd name="T78" fmla="*/ 2147483647 w 480"/>
                    <a:gd name="T79" fmla="*/ 2147483647 h 678"/>
                    <a:gd name="T80" fmla="*/ 2147483647 w 480"/>
                    <a:gd name="T81" fmla="*/ 2147483647 h 678"/>
                    <a:gd name="T82" fmla="*/ 2147483647 w 480"/>
                    <a:gd name="T83" fmla="*/ 2147483647 h 678"/>
                    <a:gd name="T84" fmla="*/ 2147483647 w 480"/>
                    <a:gd name="T85" fmla="*/ 2147483647 h 678"/>
                    <a:gd name="T86" fmla="*/ 2147483647 w 480"/>
                    <a:gd name="T87" fmla="*/ 2147483647 h 678"/>
                    <a:gd name="T88" fmla="*/ 2147483647 w 480"/>
                    <a:gd name="T89" fmla="*/ 2147483647 h 678"/>
                    <a:gd name="T90" fmla="*/ 2147483647 w 480"/>
                    <a:gd name="T91" fmla="*/ 2147483647 h 678"/>
                    <a:gd name="T92" fmla="*/ 2147483647 w 480"/>
                    <a:gd name="T93" fmla="*/ 2147483647 h 678"/>
                    <a:gd name="T94" fmla="*/ 2147483647 w 480"/>
                    <a:gd name="T95" fmla="*/ 2147483647 h 678"/>
                    <a:gd name="T96" fmla="*/ 2147483647 w 480"/>
                    <a:gd name="T97" fmla="*/ 2147483647 h 678"/>
                    <a:gd name="T98" fmla="*/ 2147483647 w 480"/>
                    <a:gd name="T99" fmla="*/ 2147483647 h 678"/>
                    <a:gd name="T100" fmla="*/ 2147483647 w 480"/>
                    <a:gd name="T101" fmla="*/ 2147483647 h 678"/>
                    <a:gd name="T102" fmla="*/ 2147483647 w 480"/>
                    <a:gd name="T103" fmla="*/ 2147483647 h 678"/>
                    <a:gd name="T104" fmla="*/ 2147483647 w 480"/>
                    <a:gd name="T105" fmla="*/ 2147483647 h 678"/>
                    <a:gd name="T106" fmla="*/ 2147483647 w 480"/>
                    <a:gd name="T107" fmla="*/ 2147483647 h 678"/>
                    <a:gd name="T108" fmla="*/ 2147483647 w 480"/>
                    <a:gd name="T109" fmla="*/ 2147483647 h 678"/>
                    <a:gd name="T110" fmla="*/ 2147483647 w 480"/>
                    <a:gd name="T111" fmla="*/ 2147483647 h 678"/>
                    <a:gd name="T112" fmla="*/ 2147483647 w 480"/>
                    <a:gd name="T113" fmla="*/ 2147483647 h 678"/>
                    <a:gd name="T114" fmla="*/ 2147483647 w 480"/>
                    <a:gd name="T115" fmla="*/ 2147483647 h 678"/>
                    <a:gd name="T116" fmla="*/ 2147483647 w 480"/>
                    <a:gd name="T117" fmla="*/ 2147483647 h 678"/>
                    <a:gd name="T118" fmla="*/ 2147483647 w 480"/>
                    <a:gd name="T119" fmla="*/ 2147483647 h 678"/>
                    <a:gd name="T120" fmla="*/ 2147483647 w 480"/>
                    <a:gd name="T121" fmla="*/ 2147483647 h 67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480"/>
                    <a:gd name="T184" fmla="*/ 0 h 678"/>
                    <a:gd name="T185" fmla="*/ 480 w 480"/>
                    <a:gd name="T186" fmla="*/ 678 h 67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480" h="678">
                      <a:moveTo>
                        <a:pt x="415" y="15"/>
                      </a:moveTo>
                      <a:lnTo>
                        <a:pt x="414" y="16"/>
                      </a:lnTo>
                      <a:lnTo>
                        <a:pt x="413" y="18"/>
                      </a:lnTo>
                      <a:lnTo>
                        <a:pt x="413" y="20"/>
                      </a:lnTo>
                      <a:lnTo>
                        <a:pt x="412" y="21"/>
                      </a:lnTo>
                      <a:lnTo>
                        <a:pt x="411" y="25"/>
                      </a:lnTo>
                      <a:lnTo>
                        <a:pt x="410" y="28"/>
                      </a:lnTo>
                      <a:lnTo>
                        <a:pt x="410" y="30"/>
                      </a:lnTo>
                      <a:lnTo>
                        <a:pt x="409" y="31"/>
                      </a:lnTo>
                      <a:lnTo>
                        <a:pt x="408" y="33"/>
                      </a:lnTo>
                      <a:lnTo>
                        <a:pt x="407" y="35"/>
                      </a:lnTo>
                      <a:lnTo>
                        <a:pt x="405" y="36"/>
                      </a:lnTo>
                      <a:lnTo>
                        <a:pt x="403" y="38"/>
                      </a:lnTo>
                      <a:lnTo>
                        <a:pt x="401" y="39"/>
                      </a:lnTo>
                      <a:lnTo>
                        <a:pt x="399" y="41"/>
                      </a:lnTo>
                      <a:lnTo>
                        <a:pt x="397" y="42"/>
                      </a:lnTo>
                      <a:lnTo>
                        <a:pt x="396" y="43"/>
                      </a:lnTo>
                      <a:lnTo>
                        <a:pt x="395" y="44"/>
                      </a:lnTo>
                      <a:lnTo>
                        <a:pt x="395" y="46"/>
                      </a:lnTo>
                      <a:lnTo>
                        <a:pt x="395" y="47"/>
                      </a:lnTo>
                      <a:lnTo>
                        <a:pt x="395" y="48"/>
                      </a:lnTo>
                      <a:lnTo>
                        <a:pt x="395" y="49"/>
                      </a:lnTo>
                      <a:lnTo>
                        <a:pt x="396" y="49"/>
                      </a:lnTo>
                      <a:lnTo>
                        <a:pt x="397" y="50"/>
                      </a:lnTo>
                      <a:lnTo>
                        <a:pt x="399" y="51"/>
                      </a:lnTo>
                      <a:lnTo>
                        <a:pt x="400" y="52"/>
                      </a:lnTo>
                      <a:lnTo>
                        <a:pt x="402" y="53"/>
                      </a:lnTo>
                      <a:lnTo>
                        <a:pt x="405" y="54"/>
                      </a:lnTo>
                      <a:lnTo>
                        <a:pt x="408" y="56"/>
                      </a:lnTo>
                      <a:lnTo>
                        <a:pt x="408" y="57"/>
                      </a:lnTo>
                      <a:lnTo>
                        <a:pt x="407" y="58"/>
                      </a:lnTo>
                      <a:lnTo>
                        <a:pt x="407" y="59"/>
                      </a:lnTo>
                      <a:lnTo>
                        <a:pt x="406" y="60"/>
                      </a:lnTo>
                      <a:lnTo>
                        <a:pt x="404" y="61"/>
                      </a:lnTo>
                      <a:lnTo>
                        <a:pt x="402" y="63"/>
                      </a:lnTo>
                      <a:lnTo>
                        <a:pt x="401" y="64"/>
                      </a:lnTo>
                      <a:lnTo>
                        <a:pt x="400" y="65"/>
                      </a:lnTo>
                      <a:lnTo>
                        <a:pt x="399" y="66"/>
                      </a:lnTo>
                      <a:lnTo>
                        <a:pt x="399" y="67"/>
                      </a:lnTo>
                      <a:lnTo>
                        <a:pt x="399" y="68"/>
                      </a:lnTo>
                      <a:lnTo>
                        <a:pt x="399" y="69"/>
                      </a:lnTo>
                      <a:lnTo>
                        <a:pt x="402" y="73"/>
                      </a:lnTo>
                      <a:lnTo>
                        <a:pt x="404" y="78"/>
                      </a:lnTo>
                      <a:lnTo>
                        <a:pt x="405" y="83"/>
                      </a:lnTo>
                      <a:lnTo>
                        <a:pt x="407" y="87"/>
                      </a:lnTo>
                      <a:lnTo>
                        <a:pt x="408" y="92"/>
                      </a:lnTo>
                      <a:lnTo>
                        <a:pt x="410" y="96"/>
                      </a:lnTo>
                      <a:lnTo>
                        <a:pt x="411" y="101"/>
                      </a:lnTo>
                      <a:lnTo>
                        <a:pt x="414" y="106"/>
                      </a:lnTo>
                      <a:lnTo>
                        <a:pt x="416" y="110"/>
                      </a:lnTo>
                      <a:lnTo>
                        <a:pt x="419" y="116"/>
                      </a:lnTo>
                      <a:lnTo>
                        <a:pt x="421" y="119"/>
                      </a:lnTo>
                      <a:lnTo>
                        <a:pt x="422" y="122"/>
                      </a:lnTo>
                      <a:lnTo>
                        <a:pt x="423" y="125"/>
                      </a:lnTo>
                      <a:lnTo>
                        <a:pt x="423" y="128"/>
                      </a:lnTo>
                      <a:lnTo>
                        <a:pt x="423" y="130"/>
                      </a:lnTo>
                      <a:lnTo>
                        <a:pt x="423" y="132"/>
                      </a:lnTo>
                      <a:lnTo>
                        <a:pt x="423" y="134"/>
                      </a:lnTo>
                      <a:lnTo>
                        <a:pt x="422" y="136"/>
                      </a:lnTo>
                      <a:lnTo>
                        <a:pt x="421" y="139"/>
                      </a:lnTo>
                      <a:lnTo>
                        <a:pt x="420" y="142"/>
                      </a:lnTo>
                      <a:lnTo>
                        <a:pt x="418" y="145"/>
                      </a:lnTo>
                      <a:lnTo>
                        <a:pt x="417" y="149"/>
                      </a:lnTo>
                      <a:lnTo>
                        <a:pt x="417" y="150"/>
                      </a:lnTo>
                      <a:lnTo>
                        <a:pt x="416" y="152"/>
                      </a:lnTo>
                      <a:lnTo>
                        <a:pt x="416" y="155"/>
                      </a:lnTo>
                      <a:lnTo>
                        <a:pt x="416" y="157"/>
                      </a:lnTo>
                      <a:lnTo>
                        <a:pt x="416" y="162"/>
                      </a:lnTo>
                      <a:lnTo>
                        <a:pt x="416" y="167"/>
                      </a:lnTo>
                      <a:lnTo>
                        <a:pt x="417" y="171"/>
                      </a:lnTo>
                      <a:lnTo>
                        <a:pt x="417" y="174"/>
                      </a:lnTo>
                      <a:lnTo>
                        <a:pt x="418" y="177"/>
                      </a:lnTo>
                      <a:lnTo>
                        <a:pt x="419" y="179"/>
                      </a:lnTo>
                      <a:lnTo>
                        <a:pt x="420" y="182"/>
                      </a:lnTo>
                      <a:lnTo>
                        <a:pt x="421" y="183"/>
                      </a:lnTo>
                      <a:lnTo>
                        <a:pt x="424" y="187"/>
                      </a:lnTo>
                      <a:lnTo>
                        <a:pt x="426" y="191"/>
                      </a:lnTo>
                      <a:lnTo>
                        <a:pt x="427" y="193"/>
                      </a:lnTo>
                      <a:lnTo>
                        <a:pt x="427" y="195"/>
                      </a:lnTo>
                      <a:lnTo>
                        <a:pt x="428" y="198"/>
                      </a:lnTo>
                      <a:lnTo>
                        <a:pt x="428" y="201"/>
                      </a:lnTo>
                      <a:lnTo>
                        <a:pt x="427" y="205"/>
                      </a:lnTo>
                      <a:lnTo>
                        <a:pt x="427" y="210"/>
                      </a:lnTo>
                      <a:lnTo>
                        <a:pt x="427" y="215"/>
                      </a:lnTo>
                      <a:lnTo>
                        <a:pt x="426" y="220"/>
                      </a:lnTo>
                      <a:lnTo>
                        <a:pt x="425" y="225"/>
                      </a:lnTo>
                      <a:lnTo>
                        <a:pt x="425" y="230"/>
                      </a:lnTo>
                      <a:lnTo>
                        <a:pt x="425" y="235"/>
                      </a:lnTo>
                      <a:lnTo>
                        <a:pt x="425" y="239"/>
                      </a:lnTo>
                      <a:lnTo>
                        <a:pt x="425" y="242"/>
                      </a:lnTo>
                      <a:lnTo>
                        <a:pt x="426" y="244"/>
                      </a:lnTo>
                      <a:lnTo>
                        <a:pt x="427" y="247"/>
                      </a:lnTo>
                      <a:lnTo>
                        <a:pt x="428" y="249"/>
                      </a:lnTo>
                      <a:lnTo>
                        <a:pt x="429" y="250"/>
                      </a:lnTo>
                      <a:lnTo>
                        <a:pt x="430" y="252"/>
                      </a:lnTo>
                      <a:lnTo>
                        <a:pt x="432" y="254"/>
                      </a:lnTo>
                      <a:lnTo>
                        <a:pt x="434" y="255"/>
                      </a:lnTo>
                      <a:lnTo>
                        <a:pt x="437" y="258"/>
                      </a:lnTo>
                      <a:lnTo>
                        <a:pt x="440" y="262"/>
                      </a:lnTo>
                      <a:lnTo>
                        <a:pt x="441" y="264"/>
                      </a:lnTo>
                      <a:lnTo>
                        <a:pt x="442" y="266"/>
                      </a:lnTo>
                      <a:lnTo>
                        <a:pt x="443" y="268"/>
                      </a:lnTo>
                      <a:lnTo>
                        <a:pt x="444" y="270"/>
                      </a:lnTo>
                      <a:lnTo>
                        <a:pt x="445" y="276"/>
                      </a:lnTo>
                      <a:lnTo>
                        <a:pt x="445" y="281"/>
                      </a:lnTo>
                      <a:lnTo>
                        <a:pt x="446" y="285"/>
                      </a:lnTo>
                      <a:lnTo>
                        <a:pt x="447" y="289"/>
                      </a:lnTo>
                      <a:lnTo>
                        <a:pt x="448" y="293"/>
                      </a:lnTo>
                      <a:lnTo>
                        <a:pt x="449" y="298"/>
                      </a:lnTo>
                      <a:lnTo>
                        <a:pt x="450" y="302"/>
                      </a:lnTo>
                      <a:lnTo>
                        <a:pt x="451" y="307"/>
                      </a:lnTo>
                      <a:lnTo>
                        <a:pt x="451" y="309"/>
                      </a:lnTo>
                      <a:lnTo>
                        <a:pt x="452" y="311"/>
                      </a:lnTo>
                      <a:lnTo>
                        <a:pt x="452" y="313"/>
                      </a:lnTo>
                      <a:lnTo>
                        <a:pt x="452" y="315"/>
                      </a:lnTo>
                      <a:lnTo>
                        <a:pt x="453" y="317"/>
                      </a:lnTo>
                      <a:lnTo>
                        <a:pt x="454" y="318"/>
                      </a:lnTo>
                      <a:lnTo>
                        <a:pt x="454" y="319"/>
                      </a:lnTo>
                      <a:lnTo>
                        <a:pt x="456" y="320"/>
                      </a:lnTo>
                      <a:lnTo>
                        <a:pt x="457" y="321"/>
                      </a:lnTo>
                      <a:lnTo>
                        <a:pt x="458" y="322"/>
                      </a:lnTo>
                      <a:lnTo>
                        <a:pt x="459" y="323"/>
                      </a:lnTo>
                      <a:lnTo>
                        <a:pt x="460" y="324"/>
                      </a:lnTo>
                      <a:lnTo>
                        <a:pt x="462" y="326"/>
                      </a:lnTo>
                      <a:lnTo>
                        <a:pt x="465" y="327"/>
                      </a:lnTo>
                      <a:lnTo>
                        <a:pt x="468" y="328"/>
                      </a:lnTo>
                      <a:lnTo>
                        <a:pt x="470" y="330"/>
                      </a:lnTo>
                      <a:lnTo>
                        <a:pt x="473" y="331"/>
                      </a:lnTo>
                      <a:lnTo>
                        <a:pt x="475" y="333"/>
                      </a:lnTo>
                      <a:lnTo>
                        <a:pt x="476" y="335"/>
                      </a:lnTo>
                      <a:lnTo>
                        <a:pt x="477" y="336"/>
                      </a:lnTo>
                      <a:lnTo>
                        <a:pt x="478" y="337"/>
                      </a:lnTo>
                      <a:lnTo>
                        <a:pt x="478" y="339"/>
                      </a:lnTo>
                      <a:lnTo>
                        <a:pt x="479" y="340"/>
                      </a:lnTo>
                      <a:lnTo>
                        <a:pt x="479" y="342"/>
                      </a:lnTo>
                      <a:lnTo>
                        <a:pt x="480" y="345"/>
                      </a:lnTo>
                      <a:lnTo>
                        <a:pt x="480" y="347"/>
                      </a:lnTo>
                      <a:lnTo>
                        <a:pt x="480" y="349"/>
                      </a:lnTo>
                      <a:lnTo>
                        <a:pt x="479" y="351"/>
                      </a:lnTo>
                      <a:lnTo>
                        <a:pt x="479" y="353"/>
                      </a:lnTo>
                      <a:lnTo>
                        <a:pt x="478" y="355"/>
                      </a:lnTo>
                      <a:lnTo>
                        <a:pt x="477" y="357"/>
                      </a:lnTo>
                      <a:lnTo>
                        <a:pt x="476" y="359"/>
                      </a:lnTo>
                      <a:lnTo>
                        <a:pt x="475" y="360"/>
                      </a:lnTo>
                      <a:lnTo>
                        <a:pt x="474" y="362"/>
                      </a:lnTo>
                      <a:lnTo>
                        <a:pt x="471" y="364"/>
                      </a:lnTo>
                      <a:lnTo>
                        <a:pt x="469" y="367"/>
                      </a:lnTo>
                      <a:lnTo>
                        <a:pt x="469" y="368"/>
                      </a:lnTo>
                      <a:lnTo>
                        <a:pt x="468" y="370"/>
                      </a:lnTo>
                      <a:lnTo>
                        <a:pt x="468" y="371"/>
                      </a:lnTo>
                      <a:lnTo>
                        <a:pt x="468" y="373"/>
                      </a:lnTo>
                      <a:lnTo>
                        <a:pt x="467" y="376"/>
                      </a:lnTo>
                      <a:lnTo>
                        <a:pt x="466" y="382"/>
                      </a:lnTo>
                      <a:lnTo>
                        <a:pt x="465" y="387"/>
                      </a:lnTo>
                      <a:lnTo>
                        <a:pt x="464" y="389"/>
                      </a:lnTo>
                      <a:lnTo>
                        <a:pt x="462" y="390"/>
                      </a:lnTo>
                      <a:lnTo>
                        <a:pt x="461" y="390"/>
                      </a:lnTo>
                      <a:lnTo>
                        <a:pt x="460" y="391"/>
                      </a:lnTo>
                      <a:lnTo>
                        <a:pt x="459" y="392"/>
                      </a:lnTo>
                      <a:lnTo>
                        <a:pt x="459" y="393"/>
                      </a:lnTo>
                      <a:lnTo>
                        <a:pt x="458" y="395"/>
                      </a:lnTo>
                      <a:lnTo>
                        <a:pt x="458" y="396"/>
                      </a:lnTo>
                      <a:lnTo>
                        <a:pt x="458" y="397"/>
                      </a:lnTo>
                      <a:lnTo>
                        <a:pt x="458" y="404"/>
                      </a:lnTo>
                      <a:lnTo>
                        <a:pt x="458" y="412"/>
                      </a:lnTo>
                      <a:lnTo>
                        <a:pt x="458" y="415"/>
                      </a:lnTo>
                      <a:lnTo>
                        <a:pt x="459" y="417"/>
                      </a:lnTo>
                      <a:lnTo>
                        <a:pt x="460" y="419"/>
                      </a:lnTo>
                      <a:lnTo>
                        <a:pt x="461" y="421"/>
                      </a:lnTo>
                      <a:lnTo>
                        <a:pt x="463" y="424"/>
                      </a:lnTo>
                      <a:lnTo>
                        <a:pt x="465" y="428"/>
                      </a:lnTo>
                      <a:lnTo>
                        <a:pt x="466" y="429"/>
                      </a:lnTo>
                      <a:lnTo>
                        <a:pt x="468" y="431"/>
                      </a:lnTo>
                      <a:lnTo>
                        <a:pt x="469" y="433"/>
                      </a:lnTo>
                      <a:lnTo>
                        <a:pt x="469" y="435"/>
                      </a:lnTo>
                      <a:lnTo>
                        <a:pt x="470" y="438"/>
                      </a:lnTo>
                      <a:lnTo>
                        <a:pt x="470" y="441"/>
                      </a:lnTo>
                      <a:lnTo>
                        <a:pt x="470" y="444"/>
                      </a:lnTo>
                      <a:lnTo>
                        <a:pt x="470" y="449"/>
                      </a:lnTo>
                      <a:lnTo>
                        <a:pt x="469" y="451"/>
                      </a:lnTo>
                      <a:lnTo>
                        <a:pt x="468" y="453"/>
                      </a:lnTo>
                      <a:lnTo>
                        <a:pt x="468" y="455"/>
                      </a:lnTo>
                      <a:lnTo>
                        <a:pt x="466" y="456"/>
                      </a:lnTo>
                      <a:lnTo>
                        <a:pt x="465" y="458"/>
                      </a:lnTo>
                      <a:lnTo>
                        <a:pt x="464" y="460"/>
                      </a:lnTo>
                      <a:lnTo>
                        <a:pt x="462" y="461"/>
                      </a:lnTo>
                      <a:lnTo>
                        <a:pt x="461" y="463"/>
                      </a:lnTo>
                      <a:lnTo>
                        <a:pt x="457" y="465"/>
                      </a:lnTo>
                      <a:lnTo>
                        <a:pt x="454" y="468"/>
                      </a:lnTo>
                      <a:lnTo>
                        <a:pt x="450" y="470"/>
                      </a:lnTo>
                      <a:lnTo>
                        <a:pt x="446" y="472"/>
                      </a:lnTo>
                      <a:lnTo>
                        <a:pt x="438" y="475"/>
                      </a:lnTo>
                      <a:lnTo>
                        <a:pt x="431" y="478"/>
                      </a:lnTo>
                      <a:lnTo>
                        <a:pt x="428" y="479"/>
                      </a:lnTo>
                      <a:lnTo>
                        <a:pt x="426" y="480"/>
                      </a:lnTo>
                      <a:lnTo>
                        <a:pt x="425" y="481"/>
                      </a:lnTo>
                      <a:lnTo>
                        <a:pt x="424" y="482"/>
                      </a:lnTo>
                      <a:lnTo>
                        <a:pt x="423" y="482"/>
                      </a:lnTo>
                      <a:lnTo>
                        <a:pt x="423" y="483"/>
                      </a:lnTo>
                      <a:lnTo>
                        <a:pt x="421" y="485"/>
                      </a:lnTo>
                      <a:lnTo>
                        <a:pt x="419" y="488"/>
                      </a:lnTo>
                      <a:lnTo>
                        <a:pt x="417" y="490"/>
                      </a:lnTo>
                      <a:lnTo>
                        <a:pt x="415" y="491"/>
                      </a:lnTo>
                      <a:lnTo>
                        <a:pt x="410" y="494"/>
                      </a:lnTo>
                      <a:lnTo>
                        <a:pt x="406" y="497"/>
                      </a:lnTo>
                      <a:lnTo>
                        <a:pt x="403" y="498"/>
                      </a:lnTo>
                      <a:lnTo>
                        <a:pt x="401" y="500"/>
                      </a:lnTo>
                      <a:lnTo>
                        <a:pt x="398" y="501"/>
                      </a:lnTo>
                      <a:lnTo>
                        <a:pt x="396" y="503"/>
                      </a:lnTo>
                      <a:lnTo>
                        <a:pt x="394" y="506"/>
                      </a:lnTo>
                      <a:lnTo>
                        <a:pt x="392" y="508"/>
                      </a:lnTo>
                      <a:lnTo>
                        <a:pt x="390" y="512"/>
                      </a:lnTo>
                      <a:lnTo>
                        <a:pt x="389" y="515"/>
                      </a:lnTo>
                      <a:lnTo>
                        <a:pt x="388" y="517"/>
                      </a:lnTo>
                      <a:lnTo>
                        <a:pt x="387" y="518"/>
                      </a:lnTo>
                      <a:lnTo>
                        <a:pt x="386" y="518"/>
                      </a:lnTo>
                      <a:lnTo>
                        <a:pt x="385" y="519"/>
                      </a:lnTo>
                      <a:lnTo>
                        <a:pt x="381" y="520"/>
                      </a:lnTo>
                      <a:lnTo>
                        <a:pt x="378" y="522"/>
                      </a:lnTo>
                      <a:lnTo>
                        <a:pt x="376" y="522"/>
                      </a:lnTo>
                      <a:lnTo>
                        <a:pt x="374" y="523"/>
                      </a:lnTo>
                      <a:lnTo>
                        <a:pt x="372" y="524"/>
                      </a:lnTo>
                      <a:lnTo>
                        <a:pt x="370" y="525"/>
                      </a:lnTo>
                      <a:lnTo>
                        <a:pt x="369" y="526"/>
                      </a:lnTo>
                      <a:lnTo>
                        <a:pt x="368" y="527"/>
                      </a:lnTo>
                      <a:lnTo>
                        <a:pt x="368" y="528"/>
                      </a:lnTo>
                      <a:lnTo>
                        <a:pt x="367" y="528"/>
                      </a:lnTo>
                      <a:lnTo>
                        <a:pt x="367" y="529"/>
                      </a:lnTo>
                      <a:lnTo>
                        <a:pt x="367" y="530"/>
                      </a:lnTo>
                      <a:lnTo>
                        <a:pt x="366" y="532"/>
                      </a:lnTo>
                      <a:lnTo>
                        <a:pt x="365" y="535"/>
                      </a:lnTo>
                      <a:lnTo>
                        <a:pt x="364" y="537"/>
                      </a:lnTo>
                      <a:lnTo>
                        <a:pt x="363" y="538"/>
                      </a:lnTo>
                      <a:lnTo>
                        <a:pt x="362" y="540"/>
                      </a:lnTo>
                      <a:lnTo>
                        <a:pt x="360" y="541"/>
                      </a:lnTo>
                      <a:lnTo>
                        <a:pt x="358" y="542"/>
                      </a:lnTo>
                      <a:lnTo>
                        <a:pt x="356" y="543"/>
                      </a:lnTo>
                      <a:lnTo>
                        <a:pt x="355" y="544"/>
                      </a:lnTo>
                      <a:lnTo>
                        <a:pt x="352" y="544"/>
                      </a:lnTo>
                      <a:lnTo>
                        <a:pt x="350" y="545"/>
                      </a:lnTo>
                      <a:lnTo>
                        <a:pt x="348" y="545"/>
                      </a:lnTo>
                      <a:lnTo>
                        <a:pt x="344" y="546"/>
                      </a:lnTo>
                      <a:lnTo>
                        <a:pt x="340" y="546"/>
                      </a:lnTo>
                      <a:lnTo>
                        <a:pt x="338" y="546"/>
                      </a:lnTo>
                      <a:lnTo>
                        <a:pt x="336" y="546"/>
                      </a:lnTo>
                      <a:lnTo>
                        <a:pt x="335" y="546"/>
                      </a:lnTo>
                      <a:lnTo>
                        <a:pt x="333" y="547"/>
                      </a:lnTo>
                      <a:lnTo>
                        <a:pt x="330" y="548"/>
                      </a:lnTo>
                      <a:lnTo>
                        <a:pt x="326" y="549"/>
                      </a:lnTo>
                      <a:lnTo>
                        <a:pt x="320" y="553"/>
                      </a:lnTo>
                      <a:lnTo>
                        <a:pt x="313" y="557"/>
                      </a:lnTo>
                      <a:lnTo>
                        <a:pt x="310" y="559"/>
                      </a:lnTo>
                      <a:lnTo>
                        <a:pt x="306" y="561"/>
                      </a:lnTo>
                      <a:lnTo>
                        <a:pt x="303" y="563"/>
                      </a:lnTo>
                      <a:lnTo>
                        <a:pt x="299" y="565"/>
                      </a:lnTo>
                      <a:lnTo>
                        <a:pt x="295" y="567"/>
                      </a:lnTo>
                      <a:lnTo>
                        <a:pt x="291" y="568"/>
                      </a:lnTo>
                      <a:lnTo>
                        <a:pt x="289" y="568"/>
                      </a:lnTo>
                      <a:lnTo>
                        <a:pt x="287" y="569"/>
                      </a:lnTo>
                      <a:lnTo>
                        <a:pt x="285" y="569"/>
                      </a:lnTo>
                      <a:lnTo>
                        <a:pt x="283" y="569"/>
                      </a:lnTo>
                      <a:lnTo>
                        <a:pt x="279" y="569"/>
                      </a:lnTo>
                      <a:lnTo>
                        <a:pt x="277" y="569"/>
                      </a:lnTo>
                      <a:lnTo>
                        <a:pt x="275" y="569"/>
                      </a:lnTo>
                      <a:lnTo>
                        <a:pt x="272" y="568"/>
                      </a:lnTo>
                      <a:lnTo>
                        <a:pt x="271" y="568"/>
                      </a:lnTo>
                      <a:lnTo>
                        <a:pt x="269" y="568"/>
                      </a:lnTo>
                      <a:lnTo>
                        <a:pt x="268" y="567"/>
                      </a:lnTo>
                      <a:lnTo>
                        <a:pt x="266" y="566"/>
                      </a:lnTo>
                      <a:lnTo>
                        <a:pt x="264" y="564"/>
                      </a:lnTo>
                      <a:lnTo>
                        <a:pt x="262" y="562"/>
                      </a:lnTo>
                      <a:lnTo>
                        <a:pt x="259" y="560"/>
                      </a:lnTo>
                      <a:lnTo>
                        <a:pt x="256" y="557"/>
                      </a:lnTo>
                      <a:lnTo>
                        <a:pt x="255" y="556"/>
                      </a:lnTo>
                      <a:lnTo>
                        <a:pt x="254" y="556"/>
                      </a:lnTo>
                      <a:lnTo>
                        <a:pt x="254" y="555"/>
                      </a:lnTo>
                      <a:lnTo>
                        <a:pt x="252" y="555"/>
                      </a:lnTo>
                      <a:lnTo>
                        <a:pt x="250" y="555"/>
                      </a:lnTo>
                      <a:lnTo>
                        <a:pt x="248" y="556"/>
                      </a:lnTo>
                      <a:lnTo>
                        <a:pt x="242" y="557"/>
                      </a:lnTo>
                      <a:lnTo>
                        <a:pt x="237" y="557"/>
                      </a:lnTo>
                      <a:lnTo>
                        <a:pt x="236" y="557"/>
                      </a:lnTo>
                      <a:lnTo>
                        <a:pt x="234" y="557"/>
                      </a:lnTo>
                      <a:lnTo>
                        <a:pt x="233" y="556"/>
                      </a:lnTo>
                      <a:lnTo>
                        <a:pt x="232" y="556"/>
                      </a:lnTo>
                      <a:lnTo>
                        <a:pt x="230" y="554"/>
                      </a:lnTo>
                      <a:lnTo>
                        <a:pt x="227" y="552"/>
                      </a:lnTo>
                      <a:lnTo>
                        <a:pt x="224" y="551"/>
                      </a:lnTo>
                      <a:lnTo>
                        <a:pt x="222" y="550"/>
                      </a:lnTo>
                      <a:lnTo>
                        <a:pt x="221" y="549"/>
                      </a:lnTo>
                      <a:lnTo>
                        <a:pt x="220" y="549"/>
                      </a:lnTo>
                      <a:lnTo>
                        <a:pt x="219" y="550"/>
                      </a:lnTo>
                      <a:lnTo>
                        <a:pt x="218" y="550"/>
                      </a:lnTo>
                      <a:lnTo>
                        <a:pt x="216" y="551"/>
                      </a:lnTo>
                      <a:lnTo>
                        <a:pt x="214" y="552"/>
                      </a:lnTo>
                      <a:lnTo>
                        <a:pt x="213" y="554"/>
                      </a:lnTo>
                      <a:lnTo>
                        <a:pt x="211" y="555"/>
                      </a:lnTo>
                      <a:lnTo>
                        <a:pt x="210" y="555"/>
                      </a:lnTo>
                      <a:lnTo>
                        <a:pt x="208" y="556"/>
                      </a:lnTo>
                      <a:lnTo>
                        <a:pt x="205" y="557"/>
                      </a:lnTo>
                      <a:lnTo>
                        <a:pt x="202" y="557"/>
                      </a:lnTo>
                      <a:lnTo>
                        <a:pt x="197" y="557"/>
                      </a:lnTo>
                      <a:lnTo>
                        <a:pt x="192" y="557"/>
                      </a:lnTo>
                      <a:lnTo>
                        <a:pt x="191" y="557"/>
                      </a:lnTo>
                      <a:lnTo>
                        <a:pt x="191" y="558"/>
                      </a:lnTo>
                      <a:lnTo>
                        <a:pt x="190" y="558"/>
                      </a:lnTo>
                      <a:lnTo>
                        <a:pt x="189" y="558"/>
                      </a:lnTo>
                      <a:lnTo>
                        <a:pt x="188" y="559"/>
                      </a:lnTo>
                      <a:lnTo>
                        <a:pt x="188" y="560"/>
                      </a:lnTo>
                      <a:lnTo>
                        <a:pt x="187" y="560"/>
                      </a:lnTo>
                      <a:lnTo>
                        <a:pt x="187" y="561"/>
                      </a:lnTo>
                      <a:lnTo>
                        <a:pt x="188" y="563"/>
                      </a:lnTo>
                      <a:lnTo>
                        <a:pt x="188" y="565"/>
                      </a:lnTo>
                      <a:lnTo>
                        <a:pt x="189" y="567"/>
                      </a:lnTo>
                      <a:lnTo>
                        <a:pt x="190" y="569"/>
                      </a:lnTo>
                      <a:lnTo>
                        <a:pt x="191" y="571"/>
                      </a:lnTo>
                      <a:lnTo>
                        <a:pt x="193" y="572"/>
                      </a:lnTo>
                      <a:lnTo>
                        <a:pt x="194" y="574"/>
                      </a:lnTo>
                      <a:lnTo>
                        <a:pt x="196" y="575"/>
                      </a:lnTo>
                      <a:lnTo>
                        <a:pt x="196" y="578"/>
                      </a:lnTo>
                      <a:lnTo>
                        <a:pt x="196" y="583"/>
                      </a:lnTo>
                      <a:lnTo>
                        <a:pt x="197" y="588"/>
                      </a:lnTo>
                      <a:lnTo>
                        <a:pt x="197" y="594"/>
                      </a:lnTo>
                      <a:lnTo>
                        <a:pt x="198" y="599"/>
                      </a:lnTo>
                      <a:lnTo>
                        <a:pt x="198" y="604"/>
                      </a:lnTo>
                      <a:lnTo>
                        <a:pt x="198" y="609"/>
                      </a:lnTo>
                      <a:lnTo>
                        <a:pt x="198" y="612"/>
                      </a:lnTo>
                      <a:lnTo>
                        <a:pt x="196" y="615"/>
                      </a:lnTo>
                      <a:lnTo>
                        <a:pt x="194" y="619"/>
                      </a:lnTo>
                      <a:lnTo>
                        <a:pt x="191" y="623"/>
                      </a:lnTo>
                      <a:lnTo>
                        <a:pt x="189" y="627"/>
                      </a:lnTo>
                      <a:lnTo>
                        <a:pt x="186" y="632"/>
                      </a:lnTo>
                      <a:lnTo>
                        <a:pt x="183" y="635"/>
                      </a:lnTo>
                      <a:lnTo>
                        <a:pt x="180" y="639"/>
                      </a:lnTo>
                      <a:lnTo>
                        <a:pt x="176" y="643"/>
                      </a:lnTo>
                      <a:lnTo>
                        <a:pt x="173" y="647"/>
                      </a:lnTo>
                      <a:lnTo>
                        <a:pt x="170" y="650"/>
                      </a:lnTo>
                      <a:lnTo>
                        <a:pt x="166" y="653"/>
                      </a:lnTo>
                      <a:lnTo>
                        <a:pt x="163" y="655"/>
                      </a:lnTo>
                      <a:lnTo>
                        <a:pt x="161" y="656"/>
                      </a:lnTo>
                      <a:lnTo>
                        <a:pt x="159" y="657"/>
                      </a:lnTo>
                      <a:lnTo>
                        <a:pt x="157" y="657"/>
                      </a:lnTo>
                      <a:lnTo>
                        <a:pt x="156" y="658"/>
                      </a:lnTo>
                      <a:lnTo>
                        <a:pt x="154" y="658"/>
                      </a:lnTo>
                      <a:lnTo>
                        <a:pt x="152" y="659"/>
                      </a:lnTo>
                      <a:lnTo>
                        <a:pt x="150" y="659"/>
                      </a:lnTo>
                      <a:lnTo>
                        <a:pt x="149" y="659"/>
                      </a:lnTo>
                      <a:lnTo>
                        <a:pt x="145" y="658"/>
                      </a:lnTo>
                      <a:lnTo>
                        <a:pt x="142" y="658"/>
                      </a:lnTo>
                      <a:lnTo>
                        <a:pt x="140" y="658"/>
                      </a:lnTo>
                      <a:lnTo>
                        <a:pt x="137" y="657"/>
                      </a:lnTo>
                      <a:lnTo>
                        <a:pt x="135" y="658"/>
                      </a:lnTo>
                      <a:lnTo>
                        <a:pt x="133" y="658"/>
                      </a:lnTo>
                      <a:lnTo>
                        <a:pt x="130" y="658"/>
                      </a:lnTo>
                      <a:lnTo>
                        <a:pt x="129" y="659"/>
                      </a:lnTo>
                      <a:lnTo>
                        <a:pt x="127" y="659"/>
                      </a:lnTo>
                      <a:lnTo>
                        <a:pt x="125" y="660"/>
                      </a:lnTo>
                      <a:lnTo>
                        <a:pt x="124" y="661"/>
                      </a:lnTo>
                      <a:lnTo>
                        <a:pt x="123" y="662"/>
                      </a:lnTo>
                      <a:lnTo>
                        <a:pt x="120" y="663"/>
                      </a:lnTo>
                      <a:lnTo>
                        <a:pt x="118" y="665"/>
                      </a:lnTo>
                      <a:lnTo>
                        <a:pt x="116" y="668"/>
                      </a:lnTo>
                      <a:lnTo>
                        <a:pt x="114" y="670"/>
                      </a:lnTo>
                      <a:lnTo>
                        <a:pt x="112" y="672"/>
                      </a:lnTo>
                      <a:lnTo>
                        <a:pt x="109" y="674"/>
                      </a:lnTo>
                      <a:lnTo>
                        <a:pt x="108" y="674"/>
                      </a:lnTo>
                      <a:lnTo>
                        <a:pt x="106" y="675"/>
                      </a:lnTo>
                      <a:lnTo>
                        <a:pt x="104" y="676"/>
                      </a:lnTo>
                      <a:lnTo>
                        <a:pt x="103" y="676"/>
                      </a:lnTo>
                      <a:lnTo>
                        <a:pt x="100" y="677"/>
                      </a:lnTo>
                      <a:lnTo>
                        <a:pt x="98" y="677"/>
                      </a:lnTo>
                      <a:lnTo>
                        <a:pt x="96" y="678"/>
                      </a:lnTo>
                      <a:lnTo>
                        <a:pt x="94" y="678"/>
                      </a:lnTo>
                      <a:lnTo>
                        <a:pt x="89" y="678"/>
                      </a:lnTo>
                      <a:lnTo>
                        <a:pt x="84" y="678"/>
                      </a:lnTo>
                      <a:lnTo>
                        <a:pt x="81" y="678"/>
                      </a:lnTo>
                      <a:lnTo>
                        <a:pt x="79" y="677"/>
                      </a:lnTo>
                      <a:lnTo>
                        <a:pt x="77" y="677"/>
                      </a:lnTo>
                      <a:lnTo>
                        <a:pt x="74" y="676"/>
                      </a:lnTo>
                      <a:lnTo>
                        <a:pt x="72" y="676"/>
                      </a:lnTo>
                      <a:lnTo>
                        <a:pt x="69" y="675"/>
                      </a:lnTo>
                      <a:lnTo>
                        <a:pt x="67" y="674"/>
                      </a:lnTo>
                      <a:lnTo>
                        <a:pt x="65" y="672"/>
                      </a:lnTo>
                      <a:lnTo>
                        <a:pt x="62" y="671"/>
                      </a:lnTo>
                      <a:lnTo>
                        <a:pt x="60" y="668"/>
                      </a:lnTo>
                      <a:lnTo>
                        <a:pt x="58" y="666"/>
                      </a:lnTo>
                      <a:lnTo>
                        <a:pt x="55" y="664"/>
                      </a:lnTo>
                      <a:lnTo>
                        <a:pt x="54" y="663"/>
                      </a:lnTo>
                      <a:lnTo>
                        <a:pt x="53" y="662"/>
                      </a:lnTo>
                      <a:lnTo>
                        <a:pt x="52" y="661"/>
                      </a:lnTo>
                      <a:lnTo>
                        <a:pt x="51" y="660"/>
                      </a:lnTo>
                      <a:lnTo>
                        <a:pt x="50" y="658"/>
                      </a:lnTo>
                      <a:lnTo>
                        <a:pt x="49" y="656"/>
                      </a:lnTo>
                      <a:lnTo>
                        <a:pt x="48" y="654"/>
                      </a:lnTo>
                      <a:lnTo>
                        <a:pt x="48" y="652"/>
                      </a:lnTo>
                      <a:lnTo>
                        <a:pt x="47" y="650"/>
                      </a:lnTo>
                      <a:lnTo>
                        <a:pt x="47" y="648"/>
                      </a:lnTo>
                      <a:lnTo>
                        <a:pt x="47" y="645"/>
                      </a:lnTo>
                      <a:lnTo>
                        <a:pt x="46" y="643"/>
                      </a:lnTo>
                      <a:lnTo>
                        <a:pt x="45" y="641"/>
                      </a:lnTo>
                      <a:lnTo>
                        <a:pt x="44" y="639"/>
                      </a:lnTo>
                      <a:lnTo>
                        <a:pt x="44" y="638"/>
                      </a:lnTo>
                      <a:lnTo>
                        <a:pt x="43" y="637"/>
                      </a:lnTo>
                      <a:lnTo>
                        <a:pt x="42" y="636"/>
                      </a:lnTo>
                      <a:lnTo>
                        <a:pt x="41" y="635"/>
                      </a:lnTo>
                      <a:lnTo>
                        <a:pt x="40" y="635"/>
                      </a:lnTo>
                      <a:lnTo>
                        <a:pt x="39" y="634"/>
                      </a:lnTo>
                      <a:lnTo>
                        <a:pt x="38" y="633"/>
                      </a:lnTo>
                      <a:lnTo>
                        <a:pt x="36" y="632"/>
                      </a:lnTo>
                      <a:lnTo>
                        <a:pt x="33" y="632"/>
                      </a:lnTo>
                      <a:lnTo>
                        <a:pt x="30" y="632"/>
                      </a:lnTo>
                      <a:lnTo>
                        <a:pt x="27" y="632"/>
                      </a:lnTo>
                      <a:lnTo>
                        <a:pt x="24" y="632"/>
                      </a:lnTo>
                      <a:lnTo>
                        <a:pt x="21" y="632"/>
                      </a:lnTo>
                      <a:lnTo>
                        <a:pt x="17" y="632"/>
                      </a:lnTo>
                      <a:lnTo>
                        <a:pt x="14" y="632"/>
                      </a:lnTo>
                      <a:lnTo>
                        <a:pt x="9" y="632"/>
                      </a:lnTo>
                      <a:lnTo>
                        <a:pt x="8" y="632"/>
                      </a:lnTo>
                      <a:lnTo>
                        <a:pt x="7" y="632"/>
                      </a:lnTo>
                      <a:lnTo>
                        <a:pt x="6" y="631"/>
                      </a:lnTo>
                      <a:lnTo>
                        <a:pt x="5" y="630"/>
                      </a:lnTo>
                      <a:lnTo>
                        <a:pt x="3" y="629"/>
                      </a:lnTo>
                      <a:lnTo>
                        <a:pt x="0" y="627"/>
                      </a:lnTo>
                      <a:lnTo>
                        <a:pt x="1" y="625"/>
                      </a:lnTo>
                      <a:lnTo>
                        <a:pt x="2" y="623"/>
                      </a:lnTo>
                      <a:lnTo>
                        <a:pt x="3" y="621"/>
                      </a:lnTo>
                      <a:lnTo>
                        <a:pt x="4" y="619"/>
                      </a:lnTo>
                      <a:lnTo>
                        <a:pt x="7" y="616"/>
                      </a:lnTo>
                      <a:lnTo>
                        <a:pt x="10" y="612"/>
                      </a:lnTo>
                      <a:lnTo>
                        <a:pt x="11" y="610"/>
                      </a:lnTo>
                      <a:lnTo>
                        <a:pt x="12" y="608"/>
                      </a:lnTo>
                      <a:lnTo>
                        <a:pt x="13" y="607"/>
                      </a:lnTo>
                      <a:lnTo>
                        <a:pt x="14" y="605"/>
                      </a:lnTo>
                      <a:lnTo>
                        <a:pt x="15" y="603"/>
                      </a:lnTo>
                      <a:lnTo>
                        <a:pt x="15" y="601"/>
                      </a:lnTo>
                      <a:lnTo>
                        <a:pt x="15" y="599"/>
                      </a:lnTo>
                      <a:lnTo>
                        <a:pt x="15" y="596"/>
                      </a:lnTo>
                      <a:lnTo>
                        <a:pt x="17" y="557"/>
                      </a:lnTo>
                      <a:lnTo>
                        <a:pt x="17" y="555"/>
                      </a:lnTo>
                      <a:lnTo>
                        <a:pt x="16" y="553"/>
                      </a:lnTo>
                      <a:lnTo>
                        <a:pt x="16" y="551"/>
                      </a:lnTo>
                      <a:lnTo>
                        <a:pt x="15" y="549"/>
                      </a:lnTo>
                      <a:lnTo>
                        <a:pt x="12" y="545"/>
                      </a:lnTo>
                      <a:lnTo>
                        <a:pt x="10" y="540"/>
                      </a:lnTo>
                      <a:lnTo>
                        <a:pt x="9" y="537"/>
                      </a:lnTo>
                      <a:lnTo>
                        <a:pt x="7" y="534"/>
                      </a:lnTo>
                      <a:lnTo>
                        <a:pt x="6" y="531"/>
                      </a:lnTo>
                      <a:lnTo>
                        <a:pt x="6" y="528"/>
                      </a:lnTo>
                      <a:lnTo>
                        <a:pt x="5" y="525"/>
                      </a:lnTo>
                      <a:lnTo>
                        <a:pt x="5" y="521"/>
                      </a:lnTo>
                      <a:lnTo>
                        <a:pt x="5" y="517"/>
                      </a:lnTo>
                      <a:lnTo>
                        <a:pt x="5" y="513"/>
                      </a:lnTo>
                      <a:lnTo>
                        <a:pt x="5" y="511"/>
                      </a:lnTo>
                      <a:lnTo>
                        <a:pt x="4" y="510"/>
                      </a:lnTo>
                      <a:lnTo>
                        <a:pt x="4" y="509"/>
                      </a:lnTo>
                      <a:lnTo>
                        <a:pt x="5" y="507"/>
                      </a:lnTo>
                      <a:lnTo>
                        <a:pt x="5" y="506"/>
                      </a:lnTo>
                      <a:lnTo>
                        <a:pt x="5" y="505"/>
                      </a:lnTo>
                      <a:lnTo>
                        <a:pt x="6" y="504"/>
                      </a:lnTo>
                      <a:lnTo>
                        <a:pt x="6" y="503"/>
                      </a:lnTo>
                      <a:lnTo>
                        <a:pt x="7" y="502"/>
                      </a:lnTo>
                      <a:lnTo>
                        <a:pt x="9" y="500"/>
                      </a:lnTo>
                      <a:lnTo>
                        <a:pt x="11" y="499"/>
                      </a:lnTo>
                      <a:lnTo>
                        <a:pt x="12" y="498"/>
                      </a:lnTo>
                      <a:lnTo>
                        <a:pt x="14" y="496"/>
                      </a:lnTo>
                      <a:lnTo>
                        <a:pt x="16" y="495"/>
                      </a:lnTo>
                      <a:lnTo>
                        <a:pt x="18" y="494"/>
                      </a:lnTo>
                      <a:lnTo>
                        <a:pt x="20" y="492"/>
                      </a:lnTo>
                      <a:lnTo>
                        <a:pt x="20" y="491"/>
                      </a:lnTo>
                      <a:lnTo>
                        <a:pt x="21" y="490"/>
                      </a:lnTo>
                      <a:lnTo>
                        <a:pt x="21" y="488"/>
                      </a:lnTo>
                      <a:lnTo>
                        <a:pt x="22" y="487"/>
                      </a:lnTo>
                      <a:lnTo>
                        <a:pt x="22" y="486"/>
                      </a:lnTo>
                      <a:lnTo>
                        <a:pt x="23" y="484"/>
                      </a:lnTo>
                      <a:lnTo>
                        <a:pt x="23" y="482"/>
                      </a:lnTo>
                      <a:lnTo>
                        <a:pt x="23" y="481"/>
                      </a:lnTo>
                      <a:lnTo>
                        <a:pt x="24" y="477"/>
                      </a:lnTo>
                      <a:lnTo>
                        <a:pt x="24" y="475"/>
                      </a:lnTo>
                      <a:lnTo>
                        <a:pt x="25" y="472"/>
                      </a:lnTo>
                      <a:lnTo>
                        <a:pt x="26" y="470"/>
                      </a:lnTo>
                      <a:lnTo>
                        <a:pt x="26" y="468"/>
                      </a:lnTo>
                      <a:lnTo>
                        <a:pt x="27" y="466"/>
                      </a:lnTo>
                      <a:lnTo>
                        <a:pt x="29" y="465"/>
                      </a:lnTo>
                      <a:lnTo>
                        <a:pt x="30" y="463"/>
                      </a:lnTo>
                      <a:lnTo>
                        <a:pt x="32" y="459"/>
                      </a:lnTo>
                      <a:lnTo>
                        <a:pt x="34" y="456"/>
                      </a:lnTo>
                      <a:lnTo>
                        <a:pt x="35" y="454"/>
                      </a:lnTo>
                      <a:lnTo>
                        <a:pt x="37" y="451"/>
                      </a:lnTo>
                      <a:lnTo>
                        <a:pt x="38" y="449"/>
                      </a:lnTo>
                      <a:lnTo>
                        <a:pt x="39" y="446"/>
                      </a:lnTo>
                      <a:lnTo>
                        <a:pt x="40" y="443"/>
                      </a:lnTo>
                      <a:lnTo>
                        <a:pt x="40" y="440"/>
                      </a:lnTo>
                      <a:lnTo>
                        <a:pt x="41" y="436"/>
                      </a:lnTo>
                      <a:lnTo>
                        <a:pt x="41" y="432"/>
                      </a:lnTo>
                      <a:lnTo>
                        <a:pt x="42" y="428"/>
                      </a:lnTo>
                      <a:lnTo>
                        <a:pt x="43" y="424"/>
                      </a:lnTo>
                      <a:lnTo>
                        <a:pt x="44" y="420"/>
                      </a:lnTo>
                      <a:lnTo>
                        <a:pt x="45" y="416"/>
                      </a:lnTo>
                      <a:lnTo>
                        <a:pt x="46" y="414"/>
                      </a:lnTo>
                      <a:lnTo>
                        <a:pt x="47" y="412"/>
                      </a:lnTo>
                      <a:lnTo>
                        <a:pt x="48" y="410"/>
                      </a:lnTo>
                      <a:lnTo>
                        <a:pt x="49" y="408"/>
                      </a:lnTo>
                      <a:lnTo>
                        <a:pt x="50" y="406"/>
                      </a:lnTo>
                      <a:lnTo>
                        <a:pt x="52" y="405"/>
                      </a:lnTo>
                      <a:lnTo>
                        <a:pt x="53" y="403"/>
                      </a:lnTo>
                      <a:lnTo>
                        <a:pt x="55" y="402"/>
                      </a:lnTo>
                      <a:lnTo>
                        <a:pt x="57" y="401"/>
                      </a:lnTo>
                      <a:lnTo>
                        <a:pt x="59" y="399"/>
                      </a:lnTo>
                      <a:lnTo>
                        <a:pt x="61" y="398"/>
                      </a:lnTo>
                      <a:lnTo>
                        <a:pt x="64" y="397"/>
                      </a:lnTo>
                      <a:lnTo>
                        <a:pt x="67" y="397"/>
                      </a:lnTo>
                      <a:lnTo>
                        <a:pt x="70" y="396"/>
                      </a:lnTo>
                      <a:lnTo>
                        <a:pt x="73" y="396"/>
                      </a:lnTo>
                      <a:lnTo>
                        <a:pt x="77" y="395"/>
                      </a:lnTo>
                      <a:lnTo>
                        <a:pt x="81" y="395"/>
                      </a:lnTo>
                      <a:lnTo>
                        <a:pt x="85" y="395"/>
                      </a:lnTo>
                      <a:lnTo>
                        <a:pt x="88" y="394"/>
                      </a:lnTo>
                      <a:lnTo>
                        <a:pt x="91" y="393"/>
                      </a:lnTo>
                      <a:lnTo>
                        <a:pt x="93" y="392"/>
                      </a:lnTo>
                      <a:lnTo>
                        <a:pt x="95" y="390"/>
                      </a:lnTo>
                      <a:lnTo>
                        <a:pt x="97" y="389"/>
                      </a:lnTo>
                      <a:lnTo>
                        <a:pt x="98" y="387"/>
                      </a:lnTo>
                      <a:lnTo>
                        <a:pt x="100" y="386"/>
                      </a:lnTo>
                      <a:lnTo>
                        <a:pt x="102" y="384"/>
                      </a:lnTo>
                      <a:lnTo>
                        <a:pt x="104" y="383"/>
                      </a:lnTo>
                      <a:lnTo>
                        <a:pt x="106" y="381"/>
                      </a:lnTo>
                      <a:lnTo>
                        <a:pt x="109" y="380"/>
                      </a:lnTo>
                      <a:lnTo>
                        <a:pt x="112" y="379"/>
                      </a:lnTo>
                      <a:lnTo>
                        <a:pt x="116" y="378"/>
                      </a:lnTo>
                      <a:lnTo>
                        <a:pt x="120" y="377"/>
                      </a:lnTo>
                      <a:lnTo>
                        <a:pt x="122" y="376"/>
                      </a:lnTo>
                      <a:lnTo>
                        <a:pt x="124" y="376"/>
                      </a:lnTo>
                      <a:lnTo>
                        <a:pt x="127" y="375"/>
                      </a:lnTo>
                      <a:lnTo>
                        <a:pt x="129" y="374"/>
                      </a:lnTo>
                      <a:lnTo>
                        <a:pt x="131" y="373"/>
                      </a:lnTo>
                      <a:lnTo>
                        <a:pt x="133" y="371"/>
                      </a:lnTo>
                      <a:lnTo>
                        <a:pt x="135" y="370"/>
                      </a:lnTo>
                      <a:lnTo>
                        <a:pt x="137" y="368"/>
                      </a:lnTo>
                      <a:lnTo>
                        <a:pt x="141" y="365"/>
                      </a:lnTo>
                      <a:lnTo>
                        <a:pt x="145" y="361"/>
                      </a:lnTo>
                      <a:lnTo>
                        <a:pt x="149" y="358"/>
                      </a:lnTo>
                      <a:lnTo>
                        <a:pt x="152" y="354"/>
                      </a:lnTo>
                      <a:lnTo>
                        <a:pt x="157" y="347"/>
                      </a:lnTo>
                      <a:lnTo>
                        <a:pt x="163" y="339"/>
                      </a:lnTo>
                      <a:lnTo>
                        <a:pt x="165" y="337"/>
                      </a:lnTo>
                      <a:lnTo>
                        <a:pt x="167" y="335"/>
                      </a:lnTo>
                      <a:lnTo>
                        <a:pt x="169" y="334"/>
                      </a:lnTo>
                      <a:lnTo>
                        <a:pt x="171" y="332"/>
                      </a:lnTo>
                      <a:lnTo>
                        <a:pt x="174" y="331"/>
                      </a:lnTo>
                      <a:lnTo>
                        <a:pt x="176" y="330"/>
                      </a:lnTo>
                      <a:lnTo>
                        <a:pt x="179" y="330"/>
                      </a:lnTo>
                      <a:lnTo>
                        <a:pt x="182" y="329"/>
                      </a:lnTo>
                      <a:lnTo>
                        <a:pt x="185" y="329"/>
                      </a:lnTo>
                      <a:lnTo>
                        <a:pt x="188" y="330"/>
                      </a:lnTo>
                      <a:lnTo>
                        <a:pt x="191" y="330"/>
                      </a:lnTo>
                      <a:lnTo>
                        <a:pt x="195" y="330"/>
                      </a:lnTo>
                      <a:lnTo>
                        <a:pt x="202" y="332"/>
                      </a:lnTo>
                      <a:lnTo>
                        <a:pt x="210" y="333"/>
                      </a:lnTo>
                      <a:lnTo>
                        <a:pt x="217" y="335"/>
                      </a:lnTo>
                      <a:lnTo>
                        <a:pt x="225" y="336"/>
                      </a:lnTo>
                      <a:lnTo>
                        <a:pt x="228" y="336"/>
                      </a:lnTo>
                      <a:lnTo>
                        <a:pt x="231" y="337"/>
                      </a:lnTo>
                      <a:lnTo>
                        <a:pt x="234" y="337"/>
                      </a:lnTo>
                      <a:lnTo>
                        <a:pt x="237" y="337"/>
                      </a:lnTo>
                      <a:lnTo>
                        <a:pt x="242" y="337"/>
                      </a:lnTo>
                      <a:lnTo>
                        <a:pt x="247" y="336"/>
                      </a:lnTo>
                      <a:lnTo>
                        <a:pt x="251" y="335"/>
                      </a:lnTo>
                      <a:lnTo>
                        <a:pt x="255" y="335"/>
                      </a:lnTo>
                      <a:lnTo>
                        <a:pt x="259" y="333"/>
                      </a:lnTo>
                      <a:lnTo>
                        <a:pt x="262" y="332"/>
                      </a:lnTo>
                      <a:lnTo>
                        <a:pt x="263" y="331"/>
                      </a:lnTo>
                      <a:lnTo>
                        <a:pt x="264" y="330"/>
                      </a:lnTo>
                      <a:lnTo>
                        <a:pt x="265" y="329"/>
                      </a:lnTo>
                      <a:lnTo>
                        <a:pt x="266" y="328"/>
                      </a:lnTo>
                      <a:lnTo>
                        <a:pt x="267" y="327"/>
                      </a:lnTo>
                      <a:lnTo>
                        <a:pt x="268" y="326"/>
                      </a:lnTo>
                      <a:lnTo>
                        <a:pt x="269" y="325"/>
                      </a:lnTo>
                      <a:lnTo>
                        <a:pt x="270" y="324"/>
                      </a:lnTo>
                      <a:lnTo>
                        <a:pt x="271" y="321"/>
                      </a:lnTo>
                      <a:lnTo>
                        <a:pt x="271" y="318"/>
                      </a:lnTo>
                      <a:lnTo>
                        <a:pt x="272" y="314"/>
                      </a:lnTo>
                      <a:lnTo>
                        <a:pt x="272" y="310"/>
                      </a:lnTo>
                      <a:lnTo>
                        <a:pt x="272" y="306"/>
                      </a:lnTo>
                      <a:lnTo>
                        <a:pt x="272" y="302"/>
                      </a:lnTo>
                      <a:lnTo>
                        <a:pt x="272" y="300"/>
                      </a:lnTo>
                      <a:lnTo>
                        <a:pt x="272" y="298"/>
                      </a:lnTo>
                      <a:lnTo>
                        <a:pt x="272" y="297"/>
                      </a:lnTo>
                      <a:lnTo>
                        <a:pt x="271" y="295"/>
                      </a:lnTo>
                      <a:lnTo>
                        <a:pt x="270" y="293"/>
                      </a:lnTo>
                      <a:lnTo>
                        <a:pt x="269" y="291"/>
                      </a:lnTo>
                      <a:lnTo>
                        <a:pt x="267" y="288"/>
                      </a:lnTo>
                      <a:lnTo>
                        <a:pt x="266" y="286"/>
                      </a:lnTo>
                      <a:lnTo>
                        <a:pt x="263" y="284"/>
                      </a:lnTo>
                      <a:lnTo>
                        <a:pt x="262" y="282"/>
                      </a:lnTo>
                      <a:lnTo>
                        <a:pt x="259" y="280"/>
                      </a:lnTo>
                      <a:lnTo>
                        <a:pt x="258" y="278"/>
                      </a:lnTo>
                      <a:lnTo>
                        <a:pt x="256" y="275"/>
                      </a:lnTo>
                      <a:lnTo>
                        <a:pt x="254" y="272"/>
                      </a:lnTo>
                      <a:lnTo>
                        <a:pt x="253" y="270"/>
                      </a:lnTo>
                      <a:lnTo>
                        <a:pt x="253" y="269"/>
                      </a:lnTo>
                      <a:lnTo>
                        <a:pt x="252" y="267"/>
                      </a:lnTo>
                      <a:lnTo>
                        <a:pt x="251" y="265"/>
                      </a:lnTo>
                      <a:lnTo>
                        <a:pt x="251" y="263"/>
                      </a:lnTo>
                      <a:lnTo>
                        <a:pt x="251" y="260"/>
                      </a:lnTo>
                      <a:lnTo>
                        <a:pt x="251" y="258"/>
                      </a:lnTo>
                      <a:lnTo>
                        <a:pt x="250" y="255"/>
                      </a:lnTo>
                      <a:lnTo>
                        <a:pt x="250" y="252"/>
                      </a:lnTo>
                      <a:lnTo>
                        <a:pt x="251" y="250"/>
                      </a:lnTo>
                      <a:lnTo>
                        <a:pt x="251" y="248"/>
                      </a:lnTo>
                      <a:lnTo>
                        <a:pt x="251" y="246"/>
                      </a:lnTo>
                      <a:lnTo>
                        <a:pt x="252" y="243"/>
                      </a:lnTo>
                      <a:lnTo>
                        <a:pt x="252" y="242"/>
                      </a:lnTo>
                      <a:lnTo>
                        <a:pt x="253" y="240"/>
                      </a:lnTo>
                      <a:lnTo>
                        <a:pt x="254" y="238"/>
                      </a:lnTo>
                      <a:lnTo>
                        <a:pt x="255" y="235"/>
                      </a:lnTo>
                      <a:lnTo>
                        <a:pt x="258" y="232"/>
                      </a:lnTo>
                      <a:lnTo>
                        <a:pt x="260" y="229"/>
                      </a:lnTo>
                      <a:lnTo>
                        <a:pt x="262" y="227"/>
                      </a:lnTo>
                      <a:lnTo>
                        <a:pt x="264" y="224"/>
                      </a:lnTo>
                      <a:lnTo>
                        <a:pt x="266" y="221"/>
                      </a:lnTo>
                      <a:lnTo>
                        <a:pt x="268" y="218"/>
                      </a:lnTo>
                      <a:lnTo>
                        <a:pt x="270" y="215"/>
                      </a:lnTo>
                      <a:lnTo>
                        <a:pt x="271" y="213"/>
                      </a:lnTo>
                      <a:lnTo>
                        <a:pt x="272" y="211"/>
                      </a:lnTo>
                      <a:lnTo>
                        <a:pt x="272" y="209"/>
                      </a:lnTo>
                      <a:lnTo>
                        <a:pt x="273" y="207"/>
                      </a:lnTo>
                      <a:lnTo>
                        <a:pt x="273" y="205"/>
                      </a:lnTo>
                      <a:lnTo>
                        <a:pt x="273" y="203"/>
                      </a:lnTo>
                      <a:lnTo>
                        <a:pt x="273" y="200"/>
                      </a:lnTo>
                      <a:lnTo>
                        <a:pt x="273" y="197"/>
                      </a:lnTo>
                      <a:lnTo>
                        <a:pt x="273" y="195"/>
                      </a:lnTo>
                      <a:lnTo>
                        <a:pt x="273" y="192"/>
                      </a:lnTo>
                      <a:lnTo>
                        <a:pt x="272" y="189"/>
                      </a:lnTo>
                      <a:lnTo>
                        <a:pt x="272" y="187"/>
                      </a:lnTo>
                      <a:lnTo>
                        <a:pt x="270" y="182"/>
                      </a:lnTo>
                      <a:lnTo>
                        <a:pt x="268" y="178"/>
                      </a:lnTo>
                      <a:lnTo>
                        <a:pt x="267" y="173"/>
                      </a:lnTo>
                      <a:lnTo>
                        <a:pt x="265" y="169"/>
                      </a:lnTo>
                      <a:lnTo>
                        <a:pt x="264" y="167"/>
                      </a:lnTo>
                      <a:lnTo>
                        <a:pt x="264" y="165"/>
                      </a:lnTo>
                      <a:lnTo>
                        <a:pt x="263" y="162"/>
                      </a:lnTo>
                      <a:lnTo>
                        <a:pt x="263" y="160"/>
                      </a:lnTo>
                      <a:lnTo>
                        <a:pt x="263" y="158"/>
                      </a:lnTo>
                      <a:lnTo>
                        <a:pt x="264" y="156"/>
                      </a:lnTo>
                      <a:lnTo>
                        <a:pt x="265" y="154"/>
                      </a:lnTo>
                      <a:lnTo>
                        <a:pt x="266" y="152"/>
                      </a:lnTo>
                      <a:lnTo>
                        <a:pt x="267" y="150"/>
                      </a:lnTo>
                      <a:lnTo>
                        <a:pt x="267" y="148"/>
                      </a:lnTo>
                      <a:lnTo>
                        <a:pt x="268" y="146"/>
                      </a:lnTo>
                      <a:lnTo>
                        <a:pt x="268" y="145"/>
                      </a:lnTo>
                      <a:lnTo>
                        <a:pt x="268" y="144"/>
                      </a:lnTo>
                      <a:lnTo>
                        <a:pt x="268" y="142"/>
                      </a:lnTo>
                      <a:lnTo>
                        <a:pt x="268" y="139"/>
                      </a:lnTo>
                      <a:lnTo>
                        <a:pt x="267" y="137"/>
                      </a:lnTo>
                      <a:lnTo>
                        <a:pt x="267" y="134"/>
                      </a:lnTo>
                      <a:lnTo>
                        <a:pt x="266" y="132"/>
                      </a:lnTo>
                      <a:lnTo>
                        <a:pt x="266" y="129"/>
                      </a:lnTo>
                      <a:lnTo>
                        <a:pt x="265" y="126"/>
                      </a:lnTo>
                      <a:lnTo>
                        <a:pt x="265" y="123"/>
                      </a:lnTo>
                      <a:lnTo>
                        <a:pt x="265" y="120"/>
                      </a:lnTo>
                      <a:lnTo>
                        <a:pt x="265" y="118"/>
                      </a:lnTo>
                      <a:lnTo>
                        <a:pt x="265" y="115"/>
                      </a:lnTo>
                      <a:lnTo>
                        <a:pt x="266" y="113"/>
                      </a:lnTo>
                      <a:lnTo>
                        <a:pt x="266" y="111"/>
                      </a:lnTo>
                      <a:lnTo>
                        <a:pt x="267" y="110"/>
                      </a:lnTo>
                      <a:lnTo>
                        <a:pt x="268" y="108"/>
                      </a:lnTo>
                      <a:lnTo>
                        <a:pt x="270" y="106"/>
                      </a:lnTo>
                      <a:lnTo>
                        <a:pt x="271" y="105"/>
                      </a:lnTo>
                      <a:lnTo>
                        <a:pt x="274" y="102"/>
                      </a:lnTo>
                      <a:lnTo>
                        <a:pt x="277" y="99"/>
                      </a:lnTo>
                      <a:lnTo>
                        <a:pt x="281" y="96"/>
                      </a:lnTo>
                      <a:lnTo>
                        <a:pt x="285" y="92"/>
                      </a:lnTo>
                      <a:lnTo>
                        <a:pt x="286" y="91"/>
                      </a:lnTo>
                      <a:lnTo>
                        <a:pt x="287" y="89"/>
                      </a:lnTo>
                      <a:lnTo>
                        <a:pt x="288" y="87"/>
                      </a:lnTo>
                      <a:lnTo>
                        <a:pt x="288" y="85"/>
                      </a:lnTo>
                      <a:lnTo>
                        <a:pt x="289" y="80"/>
                      </a:lnTo>
                      <a:lnTo>
                        <a:pt x="290" y="76"/>
                      </a:lnTo>
                      <a:lnTo>
                        <a:pt x="290" y="73"/>
                      </a:lnTo>
                      <a:lnTo>
                        <a:pt x="291" y="71"/>
                      </a:lnTo>
                      <a:lnTo>
                        <a:pt x="291" y="69"/>
                      </a:lnTo>
                      <a:lnTo>
                        <a:pt x="293" y="67"/>
                      </a:lnTo>
                      <a:lnTo>
                        <a:pt x="294" y="66"/>
                      </a:lnTo>
                      <a:lnTo>
                        <a:pt x="294" y="65"/>
                      </a:lnTo>
                      <a:lnTo>
                        <a:pt x="295" y="64"/>
                      </a:lnTo>
                      <a:lnTo>
                        <a:pt x="296" y="63"/>
                      </a:lnTo>
                      <a:lnTo>
                        <a:pt x="298" y="62"/>
                      </a:lnTo>
                      <a:lnTo>
                        <a:pt x="299" y="61"/>
                      </a:lnTo>
                      <a:lnTo>
                        <a:pt x="300" y="60"/>
                      </a:lnTo>
                      <a:lnTo>
                        <a:pt x="302" y="60"/>
                      </a:lnTo>
                      <a:lnTo>
                        <a:pt x="306" y="59"/>
                      </a:lnTo>
                      <a:lnTo>
                        <a:pt x="310" y="58"/>
                      </a:lnTo>
                      <a:lnTo>
                        <a:pt x="315" y="56"/>
                      </a:lnTo>
                      <a:lnTo>
                        <a:pt x="321" y="54"/>
                      </a:lnTo>
                      <a:lnTo>
                        <a:pt x="324" y="53"/>
                      </a:lnTo>
                      <a:lnTo>
                        <a:pt x="327" y="52"/>
                      </a:lnTo>
                      <a:lnTo>
                        <a:pt x="331" y="50"/>
                      </a:lnTo>
                      <a:lnTo>
                        <a:pt x="334" y="48"/>
                      </a:lnTo>
                      <a:lnTo>
                        <a:pt x="338" y="45"/>
                      </a:lnTo>
                      <a:lnTo>
                        <a:pt x="341" y="42"/>
                      </a:lnTo>
                      <a:lnTo>
                        <a:pt x="344" y="40"/>
                      </a:lnTo>
                      <a:lnTo>
                        <a:pt x="347" y="37"/>
                      </a:lnTo>
                      <a:lnTo>
                        <a:pt x="350" y="33"/>
                      </a:lnTo>
                      <a:lnTo>
                        <a:pt x="353" y="30"/>
                      </a:lnTo>
                      <a:lnTo>
                        <a:pt x="356" y="27"/>
                      </a:lnTo>
                      <a:lnTo>
                        <a:pt x="358" y="23"/>
                      </a:lnTo>
                      <a:lnTo>
                        <a:pt x="359" y="20"/>
                      </a:lnTo>
                      <a:lnTo>
                        <a:pt x="361" y="17"/>
                      </a:lnTo>
                      <a:lnTo>
                        <a:pt x="361" y="16"/>
                      </a:lnTo>
                      <a:lnTo>
                        <a:pt x="361" y="14"/>
                      </a:lnTo>
                      <a:lnTo>
                        <a:pt x="361" y="13"/>
                      </a:lnTo>
                      <a:lnTo>
                        <a:pt x="362" y="12"/>
                      </a:lnTo>
                      <a:lnTo>
                        <a:pt x="362" y="10"/>
                      </a:lnTo>
                      <a:lnTo>
                        <a:pt x="362" y="7"/>
                      </a:lnTo>
                      <a:lnTo>
                        <a:pt x="363" y="3"/>
                      </a:lnTo>
                      <a:lnTo>
                        <a:pt x="363" y="0"/>
                      </a:lnTo>
                      <a:lnTo>
                        <a:pt x="365" y="0"/>
                      </a:lnTo>
                      <a:lnTo>
                        <a:pt x="366" y="0"/>
                      </a:lnTo>
                      <a:lnTo>
                        <a:pt x="367" y="1"/>
                      </a:lnTo>
                      <a:lnTo>
                        <a:pt x="368" y="2"/>
                      </a:lnTo>
                      <a:lnTo>
                        <a:pt x="369" y="2"/>
                      </a:lnTo>
                      <a:lnTo>
                        <a:pt x="369" y="4"/>
                      </a:lnTo>
                      <a:lnTo>
                        <a:pt x="370" y="5"/>
                      </a:lnTo>
                      <a:lnTo>
                        <a:pt x="370" y="6"/>
                      </a:lnTo>
                      <a:lnTo>
                        <a:pt x="370" y="8"/>
                      </a:lnTo>
                      <a:lnTo>
                        <a:pt x="370" y="10"/>
                      </a:lnTo>
                      <a:lnTo>
                        <a:pt x="370" y="11"/>
                      </a:lnTo>
                      <a:lnTo>
                        <a:pt x="370" y="12"/>
                      </a:lnTo>
                      <a:lnTo>
                        <a:pt x="371" y="12"/>
                      </a:lnTo>
                      <a:lnTo>
                        <a:pt x="372" y="12"/>
                      </a:lnTo>
                      <a:lnTo>
                        <a:pt x="372" y="13"/>
                      </a:lnTo>
                      <a:lnTo>
                        <a:pt x="373" y="13"/>
                      </a:lnTo>
                      <a:lnTo>
                        <a:pt x="376" y="14"/>
                      </a:lnTo>
                      <a:lnTo>
                        <a:pt x="378" y="14"/>
                      </a:lnTo>
                      <a:lnTo>
                        <a:pt x="381" y="15"/>
                      </a:lnTo>
                      <a:lnTo>
                        <a:pt x="384" y="15"/>
                      </a:lnTo>
                      <a:lnTo>
                        <a:pt x="389" y="16"/>
                      </a:lnTo>
                      <a:lnTo>
                        <a:pt x="395" y="16"/>
                      </a:lnTo>
                      <a:lnTo>
                        <a:pt x="400" y="15"/>
                      </a:lnTo>
                      <a:lnTo>
                        <a:pt x="405" y="15"/>
                      </a:lnTo>
                      <a:lnTo>
                        <a:pt x="410" y="15"/>
                      </a:lnTo>
                      <a:lnTo>
                        <a:pt x="415" y="15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" name="Freeform 93"/>
                <p:cNvSpPr>
                  <a:spLocks/>
                </p:cNvSpPr>
                <p:nvPr/>
              </p:nvSpPr>
              <p:spPr bwMode="auto">
                <a:xfrm>
                  <a:off x="5700255" y="3631911"/>
                  <a:ext cx="288985" cy="173005"/>
                </a:xfrm>
                <a:custGeom>
                  <a:avLst/>
                  <a:gdLst>
                    <a:gd name="T0" fmla="*/ 2147483647 w 336"/>
                    <a:gd name="T1" fmla="*/ 2147483647 h 191"/>
                    <a:gd name="T2" fmla="*/ 2147483647 w 336"/>
                    <a:gd name="T3" fmla="*/ 2147483647 h 191"/>
                    <a:gd name="T4" fmla="*/ 2147483647 w 336"/>
                    <a:gd name="T5" fmla="*/ 2147483647 h 191"/>
                    <a:gd name="T6" fmla="*/ 2147483647 w 336"/>
                    <a:gd name="T7" fmla="*/ 2147483647 h 191"/>
                    <a:gd name="T8" fmla="*/ 2147483647 w 336"/>
                    <a:gd name="T9" fmla="*/ 2147483647 h 191"/>
                    <a:gd name="T10" fmla="*/ 2147483647 w 336"/>
                    <a:gd name="T11" fmla="*/ 2147483647 h 191"/>
                    <a:gd name="T12" fmla="*/ 2147483647 w 336"/>
                    <a:gd name="T13" fmla="*/ 2147483647 h 191"/>
                    <a:gd name="T14" fmla="*/ 2147483647 w 336"/>
                    <a:gd name="T15" fmla="*/ 2147483647 h 191"/>
                    <a:gd name="T16" fmla="*/ 2147483647 w 336"/>
                    <a:gd name="T17" fmla="*/ 2147483647 h 191"/>
                    <a:gd name="T18" fmla="*/ 2147483647 w 336"/>
                    <a:gd name="T19" fmla="*/ 0 h 191"/>
                    <a:gd name="T20" fmla="*/ 2147483647 w 336"/>
                    <a:gd name="T21" fmla="*/ 2147483647 h 191"/>
                    <a:gd name="T22" fmla="*/ 2147483647 w 336"/>
                    <a:gd name="T23" fmla="*/ 2147483647 h 191"/>
                    <a:gd name="T24" fmla="*/ 2147483647 w 336"/>
                    <a:gd name="T25" fmla="*/ 2147483647 h 191"/>
                    <a:gd name="T26" fmla="*/ 2147483647 w 336"/>
                    <a:gd name="T27" fmla="*/ 2147483647 h 191"/>
                    <a:gd name="T28" fmla="*/ 2147483647 w 336"/>
                    <a:gd name="T29" fmla="*/ 2147483647 h 191"/>
                    <a:gd name="T30" fmla="*/ 2147483647 w 336"/>
                    <a:gd name="T31" fmla="*/ 2147483647 h 191"/>
                    <a:gd name="T32" fmla="*/ 2147483647 w 336"/>
                    <a:gd name="T33" fmla="*/ 2147483647 h 191"/>
                    <a:gd name="T34" fmla="*/ 2147483647 w 336"/>
                    <a:gd name="T35" fmla="*/ 2147483647 h 191"/>
                    <a:gd name="T36" fmla="*/ 2147483647 w 336"/>
                    <a:gd name="T37" fmla="*/ 2147483647 h 191"/>
                    <a:gd name="T38" fmla="*/ 2147483647 w 336"/>
                    <a:gd name="T39" fmla="*/ 2147483647 h 191"/>
                    <a:gd name="T40" fmla="*/ 2147483647 w 336"/>
                    <a:gd name="T41" fmla="*/ 2147483647 h 191"/>
                    <a:gd name="T42" fmla="*/ 2147483647 w 336"/>
                    <a:gd name="T43" fmla="*/ 2147483647 h 191"/>
                    <a:gd name="T44" fmla="*/ 2147483647 w 336"/>
                    <a:gd name="T45" fmla="*/ 2147483647 h 191"/>
                    <a:gd name="T46" fmla="*/ 2147483647 w 336"/>
                    <a:gd name="T47" fmla="*/ 2147483647 h 191"/>
                    <a:gd name="T48" fmla="*/ 2147483647 w 336"/>
                    <a:gd name="T49" fmla="*/ 2147483647 h 191"/>
                    <a:gd name="T50" fmla="*/ 2147483647 w 336"/>
                    <a:gd name="T51" fmla="*/ 2147483647 h 191"/>
                    <a:gd name="T52" fmla="*/ 2147483647 w 336"/>
                    <a:gd name="T53" fmla="*/ 2147483647 h 191"/>
                    <a:gd name="T54" fmla="*/ 2147483647 w 336"/>
                    <a:gd name="T55" fmla="*/ 2147483647 h 191"/>
                    <a:gd name="T56" fmla="*/ 2147483647 w 336"/>
                    <a:gd name="T57" fmla="*/ 2147483647 h 191"/>
                    <a:gd name="T58" fmla="*/ 2147483647 w 336"/>
                    <a:gd name="T59" fmla="*/ 2147483647 h 191"/>
                    <a:gd name="T60" fmla="*/ 2147483647 w 336"/>
                    <a:gd name="T61" fmla="*/ 2147483647 h 191"/>
                    <a:gd name="T62" fmla="*/ 2147483647 w 336"/>
                    <a:gd name="T63" fmla="*/ 2147483647 h 191"/>
                    <a:gd name="T64" fmla="*/ 2147483647 w 336"/>
                    <a:gd name="T65" fmla="*/ 2147483647 h 191"/>
                    <a:gd name="T66" fmla="*/ 2147483647 w 336"/>
                    <a:gd name="T67" fmla="*/ 2147483647 h 191"/>
                    <a:gd name="T68" fmla="*/ 2147483647 w 336"/>
                    <a:gd name="T69" fmla="*/ 2147483647 h 191"/>
                    <a:gd name="T70" fmla="*/ 2147483647 w 336"/>
                    <a:gd name="T71" fmla="*/ 2147483647 h 191"/>
                    <a:gd name="T72" fmla="*/ 2147483647 w 336"/>
                    <a:gd name="T73" fmla="*/ 2147483647 h 191"/>
                    <a:gd name="T74" fmla="*/ 2147483647 w 336"/>
                    <a:gd name="T75" fmla="*/ 2147483647 h 191"/>
                    <a:gd name="T76" fmla="*/ 2147483647 w 336"/>
                    <a:gd name="T77" fmla="*/ 2147483647 h 191"/>
                    <a:gd name="T78" fmla="*/ 2147483647 w 336"/>
                    <a:gd name="T79" fmla="*/ 2147483647 h 191"/>
                    <a:gd name="T80" fmla="*/ 2147483647 w 336"/>
                    <a:gd name="T81" fmla="*/ 2147483647 h 191"/>
                    <a:gd name="T82" fmla="*/ 2147483647 w 336"/>
                    <a:gd name="T83" fmla="*/ 2147483647 h 191"/>
                    <a:gd name="T84" fmla="*/ 2147483647 w 336"/>
                    <a:gd name="T85" fmla="*/ 2147483647 h 191"/>
                    <a:gd name="T86" fmla="*/ 2147483647 w 336"/>
                    <a:gd name="T87" fmla="*/ 2147483647 h 191"/>
                    <a:gd name="T88" fmla="*/ 2147483647 w 336"/>
                    <a:gd name="T89" fmla="*/ 2147483647 h 191"/>
                    <a:gd name="T90" fmla="*/ 2147483647 w 336"/>
                    <a:gd name="T91" fmla="*/ 2147483647 h 191"/>
                    <a:gd name="T92" fmla="*/ 2147483647 w 336"/>
                    <a:gd name="T93" fmla="*/ 2147483647 h 191"/>
                    <a:gd name="T94" fmla="*/ 2147483647 w 336"/>
                    <a:gd name="T95" fmla="*/ 2147483647 h 191"/>
                    <a:gd name="T96" fmla="*/ 2147483647 w 336"/>
                    <a:gd name="T97" fmla="*/ 2147483647 h 191"/>
                    <a:gd name="T98" fmla="*/ 2147483647 w 336"/>
                    <a:gd name="T99" fmla="*/ 2147483647 h 191"/>
                    <a:gd name="T100" fmla="*/ 2147483647 w 336"/>
                    <a:gd name="T101" fmla="*/ 2147483647 h 191"/>
                    <a:gd name="T102" fmla="*/ 2147483647 w 336"/>
                    <a:gd name="T103" fmla="*/ 2147483647 h 191"/>
                    <a:gd name="T104" fmla="*/ 2147483647 w 336"/>
                    <a:gd name="T105" fmla="*/ 2147483647 h 191"/>
                    <a:gd name="T106" fmla="*/ 2147483647 w 336"/>
                    <a:gd name="T107" fmla="*/ 2147483647 h 191"/>
                    <a:gd name="T108" fmla="*/ 2147483647 w 336"/>
                    <a:gd name="T109" fmla="*/ 2147483647 h 191"/>
                    <a:gd name="T110" fmla="*/ 2147483647 w 336"/>
                    <a:gd name="T111" fmla="*/ 2147483647 h 191"/>
                    <a:gd name="T112" fmla="*/ 2147483647 w 336"/>
                    <a:gd name="T113" fmla="*/ 2147483647 h 191"/>
                    <a:gd name="T114" fmla="*/ 2147483647 w 336"/>
                    <a:gd name="T115" fmla="*/ 2147483647 h 191"/>
                    <a:gd name="T116" fmla="*/ 2147483647 w 336"/>
                    <a:gd name="T117" fmla="*/ 2147483647 h 19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336"/>
                    <a:gd name="T178" fmla="*/ 0 h 191"/>
                    <a:gd name="T179" fmla="*/ 336 w 336"/>
                    <a:gd name="T180" fmla="*/ 191 h 191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336" h="191">
                      <a:moveTo>
                        <a:pt x="0" y="137"/>
                      </a:moveTo>
                      <a:lnTo>
                        <a:pt x="5" y="129"/>
                      </a:lnTo>
                      <a:lnTo>
                        <a:pt x="9" y="122"/>
                      </a:lnTo>
                      <a:lnTo>
                        <a:pt x="13" y="117"/>
                      </a:lnTo>
                      <a:lnTo>
                        <a:pt x="15" y="113"/>
                      </a:lnTo>
                      <a:lnTo>
                        <a:pt x="16" y="110"/>
                      </a:lnTo>
                      <a:lnTo>
                        <a:pt x="17" y="108"/>
                      </a:lnTo>
                      <a:lnTo>
                        <a:pt x="17" y="106"/>
                      </a:lnTo>
                      <a:lnTo>
                        <a:pt x="17" y="104"/>
                      </a:lnTo>
                      <a:lnTo>
                        <a:pt x="17" y="103"/>
                      </a:lnTo>
                      <a:lnTo>
                        <a:pt x="16" y="102"/>
                      </a:lnTo>
                      <a:lnTo>
                        <a:pt x="15" y="101"/>
                      </a:lnTo>
                      <a:lnTo>
                        <a:pt x="13" y="99"/>
                      </a:lnTo>
                      <a:lnTo>
                        <a:pt x="12" y="98"/>
                      </a:lnTo>
                      <a:lnTo>
                        <a:pt x="11" y="96"/>
                      </a:lnTo>
                      <a:lnTo>
                        <a:pt x="9" y="94"/>
                      </a:lnTo>
                      <a:lnTo>
                        <a:pt x="8" y="92"/>
                      </a:lnTo>
                      <a:lnTo>
                        <a:pt x="7" y="89"/>
                      </a:lnTo>
                      <a:lnTo>
                        <a:pt x="6" y="85"/>
                      </a:lnTo>
                      <a:lnTo>
                        <a:pt x="5" y="81"/>
                      </a:lnTo>
                      <a:lnTo>
                        <a:pt x="5" y="76"/>
                      </a:lnTo>
                      <a:lnTo>
                        <a:pt x="5" y="72"/>
                      </a:lnTo>
                      <a:lnTo>
                        <a:pt x="5" y="69"/>
                      </a:lnTo>
                      <a:lnTo>
                        <a:pt x="6" y="65"/>
                      </a:lnTo>
                      <a:lnTo>
                        <a:pt x="6" y="62"/>
                      </a:lnTo>
                      <a:lnTo>
                        <a:pt x="7" y="60"/>
                      </a:lnTo>
                      <a:lnTo>
                        <a:pt x="8" y="57"/>
                      </a:lnTo>
                      <a:lnTo>
                        <a:pt x="9" y="55"/>
                      </a:lnTo>
                      <a:lnTo>
                        <a:pt x="9" y="52"/>
                      </a:lnTo>
                      <a:lnTo>
                        <a:pt x="11" y="48"/>
                      </a:lnTo>
                      <a:lnTo>
                        <a:pt x="13" y="44"/>
                      </a:lnTo>
                      <a:lnTo>
                        <a:pt x="13" y="41"/>
                      </a:lnTo>
                      <a:lnTo>
                        <a:pt x="14" y="39"/>
                      </a:lnTo>
                      <a:lnTo>
                        <a:pt x="14" y="36"/>
                      </a:lnTo>
                      <a:lnTo>
                        <a:pt x="14" y="33"/>
                      </a:lnTo>
                      <a:lnTo>
                        <a:pt x="17" y="33"/>
                      </a:lnTo>
                      <a:lnTo>
                        <a:pt x="20" y="33"/>
                      </a:lnTo>
                      <a:lnTo>
                        <a:pt x="21" y="33"/>
                      </a:lnTo>
                      <a:lnTo>
                        <a:pt x="22" y="33"/>
                      </a:lnTo>
                      <a:lnTo>
                        <a:pt x="25" y="33"/>
                      </a:lnTo>
                      <a:lnTo>
                        <a:pt x="28" y="34"/>
                      </a:lnTo>
                      <a:lnTo>
                        <a:pt x="31" y="34"/>
                      </a:lnTo>
                      <a:lnTo>
                        <a:pt x="35" y="35"/>
                      </a:lnTo>
                      <a:lnTo>
                        <a:pt x="38" y="36"/>
                      </a:lnTo>
                      <a:lnTo>
                        <a:pt x="42" y="37"/>
                      </a:lnTo>
                      <a:lnTo>
                        <a:pt x="46" y="37"/>
                      </a:lnTo>
                      <a:lnTo>
                        <a:pt x="51" y="37"/>
                      </a:lnTo>
                      <a:lnTo>
                        <a:pt x="54" y="37"/>
                      </a:lnTo>
                      <a:lnTo>
                        <a:pt x="57" y="37"/>
                      </a:lnTo>
                      <a:lnTo>
                        <a:pt x="59" y="36"/>
                      </a:lnTo>
                      <a:lnTo>
                        <a:pt x="62" y="35"/>
                      </a:lnTo>
                      <a:lnTo>
                        <a:pt x="65" y="35"/>
                      </a:lnTo>
                      <a:lnTo>
                        <a:pt x="67" y="34"/>
                      </a:lnTo>
                      <a:lnTo>
                        <a:pt x="69" y="33"/>
                      </a:lnTo>
                      <a:lnTo>
                        <a:pt x="72" y="31"/>
                      </a:lnTo>
                      <a:lnTo>
                        <a:pt x="76" y="29"/>
                      </a:lnTo>
                      <a:lnTo>
                        <a:pt x="80" y="25"/>
                      </a:lnTo>
                      <a:lnTo>
                        <a:pt x="85" y="22"/>
                      </a:lnTo>
                      <a:lnTo>
                        <a:pt x="89" y="19"/>
                      </a:lnTo>
                      <a:lnTo>
                        <a:pt x="93" y="15"/>
                      </a:lnTo>
                      <a:lnTo>
                        <a:pt x="97" y="12"/>
                      </a:lnTo>
                      <a:lnTo>
                        <a:pt x="101" y="9"/>
                      </a:lnTo>
                      <a:lnTo>
                        <a:pt x="106" y="6"/>
                      </a:lnTo>
                      <a:lnTo>
                        <a:pt x="108" y="5"/>
                      </a:lnTo>
                      <a:lnTo>
                        <a:pt x="110" y="4"/>
                      </a:lnTo>
                      <a:lnTo>
                        <a:pt x="113" y="3"/>
                      </a:lnTo>
                      <a:lnTo>
                        <a:pt x="115" y="2"/>
                      </a:lnTo>
                      <a:lnTo>
                        <a:pt x="118" y="1"/>
                      </a:lnTo>
                      <a:lnTo>
                        <a:pt x="121" y="1"/>
                      </a:lnTo>
                      <a:lnTo>
                        <a:pt x="124" y="0"/>
                      </a:lnTo>
                      <a:lnTo>
                        <a:pt x="127" y="0"/>
                      </a:lnTo>
                      <a:lnTo>
                        <a:pt x="129" y="0"/>
                      </a:lnTo>
                      <a:lnTo>
                        <a:pt x="132" y="1"/>
                      </a:lnTo>
                      <a:lnTo>
                        <a:pt x="134" y="1"/>
                      </a:lnTo>
                      <a:lnTo>
                        <a:pt x="135" y="2"/>
                      </a:lnTo>
                      <a:lnTo>
                        <a:pt x="137" y="3"/>
                      </a:lnTo>
                      <a:lnTo>
                        <a:pt x="138" y="5"/>
                      </a:lnTo>
                      <a:lnTo>
                        <a:pt x="138" y="6"/>
                      </a:lnTo>
                      <a:lnTo>
                        <a:pt x="139" y="7"/>
                      </a:lnTo>
                      <a:lnTo>
                        <a:pt x="138" y="9"/>
                      </a:lnTo>
                      <a:lnTo>
                        <a:pt x="138" y="11"/>
                      </a:lnTo>
                      <a:lnTo>
                        <a:pt x="138" y="13"/>
                      </a:lnTo>
                      <a:lnTo>
                        <a:pt x="137" y="14"/>
                      </a:lnTo>
                      <a:lnTo>
                        <a:pt x="137" y="16"/>
                      </a:lnTo>
                      <a:lnTo>
                        <a:pt x="136" y="17"/>
                      </a:lnTo>
                      <a:lnTo>
                        <a:pt x="135" y="19"/>
                      </a:lnTo>
                      <a:lnTo>
                        <a:pt x="134" y="20"/>
                      </a:lnTo>
                      <a:lnTo>
                        <a:pt x="132" y="23"/>
                      </a:lnTo>
                      <a:lnTo>
                        <a:pt x="130" y="25"/>
                      </a:lnTo>
                      <a:lnTo>
                        <a:pt x="127" y="28"/>
                      </a:lnTo>
                      <a:lnTo>
                        <a:pt x="124" y="30"/>
                      </a:lnTo>
                      <a:lnTo>
                        <a:pt x="121" y="33"/>
                      </a:lnTo>
                      <a:lnTo>
                        <a:pt x="119" y="35"/>
                      </a:lnTo>
                      <a:lnTo>
                        <a:pt x="116" y="38"/>
                      </a:lnTo>
                      <a:lnTo>
                        <a:pt x="114" y="41"/>
                      </a:lnTo>
                      <a:lnTo>
                        <a:pt x="113" y="42"/>
                      </a:lnTo>
                      <a:lnTo>
                        <a:pt x="112" y="44"/>
                      </a:lnTo>
                      <a:lnTo>
                        <a:pt x="112" y="45"/>
                      </a:lnTo>
                      <a:lnTo>
                        <a:pt x="111" y="47"/>
                      </a:lnTo>
                      <a:lnTo>
                        <a:pt x="110" y="49"/>
                      </a:lnTo>
                      <a:lnTo>
                        <a:pt x="110" y="51"/>
                      </a:lnTo>
                      <a:lnTo>
                        <a:pt x="110" y="53"/>
                      </a:lnTo>
                      <a:lnTo>
                        <a:pt x="110" y="55"/>
                      </a:lnTo>
                      <a:lnTo>
                        <a:pt x="110" y="56"/>
                      </a:lnTo>
                      <a:lnTo>
                        <a:pt x="111" y="57"/>
                      </a:lnTo>
                      <a:lnTo>
                        <a:pt x="112" y="58"/>
                      </a:lnTo>
                      <a:lnTo>
                        <a:pt x="113" y="60"/>
                      </a:lnTo>
                      <a:lnTo>
                        <a:pt x="114" y="61"/>
                      </a:lnTo>
                      <a:lnTo>
                        <a:pt x="116" y="62"/>
                      </a:lnTo>
                      <a:lnTo>
                        <a:pt x="118" y="63"/>
                      </a:lnTo>
                      <a:lnTo>
                        <a:pt x="120" y="64"/>
                      </a:lnTo>
                      <a:lnTo>
                        <a:pt x="122" y="65"/>
                      </a:lnTo>
                      <a:lnTo>
                        <a:pt x="124" y="65"/>
                      </a:lnTo>
                      <a:lnTo>
                        <a:pt x="126" y="66"/>
                      </a:lnTo>
                      <a:lnTo>
                        <a:pt x="128" y="67"/>
                      </a:lnTo>
                      <a:lnTo>
                        <a:pt x="131" y="67"/>
                      </a:lnTo>
                      <a:lnTo>
                        <a:pt x="132" y="68"/>
                      </a:lnTo>
                      <a:lnTo>
                        <a:pt x="135" y="68"/>
                      </a:lnTo>
                      <a:lnTo>
                        <a:pt x="136" y="68"/>
                      </a:lnTo>
                      <a:lnTo>
                        <a:pt x="139" y="68"/>
                      </a:lnTo>
                      <a:lnTo>
                        <a:pt x="142" y="67"/>
                      </a:lnTo>
                      <a:lnTo>
                        <a:pt x="145" y="66"/>
                      </a:lnTo>
                      <a:lnTo>
                        <a:pt x="147" y="65"/>
                      </a:lnTo>
                      <a:lnTo>
                        <a:pt x="149" y="64"/>
                      </a:lnTo>
                      <a:lnTo>
                        <a:pt x="152" y="63"/>
                      </a:lnTo>
                      <a:lnTo>
                        <a:pt x="154" y="63"/>
                      </a:lnTo>
                      <a:lnTo>
                        <a:pt x="157" y="62"/>
                      </a:lnTo>
                      <a:lnTo>
                        <a:pt x="158" y="62"/>
                      </a:lnTo>
                      <a:lnTo>
                        <a:pt x="159" y="62"/>
                      </a:lnTo>
                      <a:lnTo>
                        <a:pt x="160" y="63"/>
                      </a:lnTo>
                      <a:lnTo>
                        <a:pt x="161" y="63"/>
                      </a:lnTo>
                      <a:lnTo>
                        <a:pt x="162" y="64"/>
                      </a:lnTo>
                      <a:lnTo>
                        <a:pt x="163" y="65"/>
                      </a:lnTo>
                      <a:lnTo>
                        <a:pt x="164" y="67"/>
                      </a:lnTo>
                      <a:lnTo>
                        <a:pt x="165" y="69"/>
                      </a:lnTo>
                      <a:lnTo>
                        <a:pt x="166" y="70"/>
                      </a:lnTo>
                      <a:lnTo>
                        <a:pt x="167" y="72"/>
                      </a:lnTo>
                      <a:lnTo>
                        <a:pt x="168" y="74"/>
                      </a:lnTo>
                      <a:lnTo>
                        <a:pt x="169" y="76"/>
                      </a:lnTo>
                      <a:lnTo>
                        <a:pt x="171" y="77"/>
                      </a:lnTo>
                      <a:lnTo>
                        <a:pt x="172" y="79"/>
                      </a:lnTo>
                      <a:lnTo>
                        <a:pt x="173" y="80"/>
                      </a:lnTo>
                      <a:lnTo>
                        <a:pt x="175" y="81"/>
                      </a:lnTo>
                      <a:lnTo>
                        <a:pt x="176" y="81"/>
                      </a:lnTo>
                      <a:lnTo>
                        <a:pt x="176" y="82"/>
                      </a:lnTo>
                      <a:lnTo>
                        <a:pt x="177" y="82"/>
                      </a:lnTo>
                      <a:lnTo>
                        <a:pt x="179" y="82"/>
                      </a:lnTo>
                      <a:lnTo>
                        <a:pt x="180" y="82"/>
                      </a:lnTo>
                      <a:lnTo>
                        <a:pt x="182" y="81"/>
                      </a:lnTo>
                      <a:lnTo>
                        <a:pt x="184" y="80"/>
                      </a:lnTo>
                      <a:lnTo>
                        <a:pt x="186" y="79"/>
                      </a:lnTo>
                      <a:lnTo>
                        <a:pt x="187" y="77"/>
                      </a:lnTo>
                      <a:lnTo>
                        <a:pt x="189" y="76"/>
                      </a:lnTo>
                      <a:lnTo>
                        <a:pt x="190" y="74"/>
                      </a:lnTo>
                      <a:lnTo>
                        <a:pt x="191" y="72"/>
                      </a:lnTo>
                      <a:lnTo>
                        <a:pt x="192" y="70"/>
                      </a:lnTo>
                      <a:lnTo>
                        <a:pt x="193" y="68"/>
                      </a:lnTo>
                      <a:lnTo>
                        <a:pt x="194" y="65"/>
                      </a:lnTo>
                      <a:lnTo>
                        <a:pt x="195" y="63"/>
                      </a:lnTo>
                      <a:lnTo>
                        <a:pt x="195" y="61"/>
                      </a:lnTo>
                      <a:lnTo>
                        <a:pt x="196" y="60"/>
                      </a:lnTo>
                      <a:lnTo>
                        <a:pt x="196" y="58"/>
                      </a:lnTo>
                      <a:lnTo>
                        <a:pt x="196" y="56"/>
                      </a:lnTo>
                      <a:lnTo>
                        <a:pt x="196" y="52"/>
                      </a:lnTo>
                      <a:lnTo>
                        <a:pt x="196" y="49"/>
                      </a:lnTo>
                      <a:lnTo>
                        <a:pt x="196" y="46"/>
                      </a:lnTo>
                      <a:lnTo>
                        <a:pt x="196" y="45"/>
                      </a:lnTo>
                      <a:lnTo>
                        <a:pt x="196" y="42"/>
                      </a:lnTo>
                      <a:lnTo>
                        <a:pt x="196" y="40"/>
                      </a:lnTo>
                      <a:lnTo>
                        <a:pt x="197" y="37"/>
                      </a:lnTo>
                      <a:lnTo>
                        <a:pt x="198" y="35"/>
                      </a:lnTo>
                      <a:lnTo>
                        <a:pt x="198" y="34"/>
                      </a:lnTo>
                      <a:lnTo>
                        <a:pt x="199" y="33"/>
                      </a:lnTo>
                      <a:lnTo>
                        <a:pt x="200" y="32"/>
                      </a:lnTo>
                      <a:lnTo>
                        <a:pt x="201" y="31"/>
                      </a:lnTo>
                      <a:lnTo>
                        <a:pt x="202" y="30"/>
                      </a:lnTo>
                      <a:lnTo>
                        <a:pt x="204" y="30"/>
                      </a:lnTo>
                      <a:lnTo>
                        <a:pt x="205" y="30"/>
                      </a:lnTo>
                      <a:lnTo>
                        <a:pt x="207" y="30"/>
                      </a:lnTo>
                      <a:lnTo>
                        <a:pt x="209" y="30"/>
                      </a:lnTo>
                      <a:lnTo>
                        <a:pt x="211" y="30"/>
                      </a:lnTo>
                      <a:lnTo>
                        <a:pt x="212" y="31"/>
                      </a:lnTo>
                      <a:lnTo>
                        <a:pt x="213" y="32"/>
                      </a:lnTo>
                      <a:lnTo>
                        <a:pt x="216" y="34"/>
                      </a:lnTo>
                      <a:lnTo>
                        <a:pt x="218" y="37"/>
                      </a:lnTo>
                      <a:lnTo>
                        <a:pt x="221" y="40"/>
                      </a:lnTo>
                      <a:lnTo>
                        <a:pt x="223" y="42"/>
                      </a:lnTo>
                      <a:lnTo>
                        <a:pt x="224" y="43"/>
                      </a:lnTo>
                      <a:lnTo>
                        <a:pt x="226" y="44"/>
                      </a:lnTo>
                      <a:lnTo>
                        <a:pt x="228" y="44"/>
                      </a:lnTo>
                      <a:lnTo>
                        <a:pt x="230" y="44"/>
                      </a:lnTo>
                      <a:lnTo>
                        <a:pt x="256" y="41"/>
                      </a:lnTo>
                      <a:lnTo>
                        <a:pt x="260" y="41"/>
                      </a:lnTo>
                      <a:lnTo>
                        <a:pt x="264" y="41"/>
                      </a:lnTo>
                      <a:lnTo>
                        <a:pt x="269" y="41"/>
                      </a:lnTo>
                      <a:lnTo>
                        <a:pt x="273" y="42"/>
                      </a:lnTo>
                      <a:lnTo>
                        <a:pt x="281" y="44"/>
                      </a:lnTo>
                      <a:lnTo>
                        <a:pt x="289" y="45"/>
                      </a:lnTo>
                      <a:lnTo>
                        <a:pt x="297" y="47"/>
                      </a:lnTo>
                      <a:lnTo>
                        <a:pt x="305" y="48"/>
                      </a:lnTo>
                      <a:lnTo>
                        <a:pt x="309" y="49"/>
                      </a:lnTo>
                      <a:lnTo>
                        <a:pt x="314" y="49"/>
                      </a:lnTo>
                      <a:lnTo>
                        <a:pt x="319" y="49"/>
                      </a:lnTo>
                      <a:lnTo>
                        <a:pt x="324" y="49"/>
                      </a:lnTo>
                      <a:lnTo>
                        <a:pt x="324" y="53"/>
                      </a:lnTo>
                      <a:lnTo>
                        <a:pt x="325" y="57"/>
                      </a:lnTo>
                      <a:lnTo>
                        <a:pt x="326" y="61"/>
                      </a:lnTo>
                      <a:lnTo>
                        <a:pt x="327" y="65"/>
                      </a:lnTo>
                      <a:lnTo>
                        <a:pt x="327" y="69"/>
                      </a:lnTo>
                      <a:lnTo>
                        <a:pt x="328" y="73"/>
                      </a:lnTo>
                      <a:lnTo>
                        <a:pt x="328" y="77"/>
                      </a:lnTo>
                      <a:lnTo>
                        <a:pt x="328" y="80"/>
                      </a:lnTo>
                      <a:lnTo>
                        <a:pt x="329" y="84"/>
                      </a:lnTo>
                      <a:lnTo>
                        <a:pt x="330" y="88"/>
                      </a:lnTo>
                      <a:lnTo>
                        <a:pt x="331" y="93"/>
                      </a:lnTo>
                      <a:lnTo>
                        <a:pt x="332" y="98"/>
                      </a:lnTo>
                      <a:lnTo>
                        <a:pt x="334" y="104"/>
                      </a:lnTo>
                      <a:lnTo>
                        <a:pt x="335" y="108"/>
                      </a:lnTo>
                      <a:lnTo>
                        <a:pt x="336" y="113"/>
                      </a:lnTo>
                      <a:lnTo>
                        <a:pt x="336" y="117"/>
                      </a:lnTo>
                      <a:lnTo>
                        <a:pt x="336" y="120"/>
                      </a:lnTo>
                      <a:lnTo>
                        <a:pt x="336" y="123"/>
                      </a:lnTo>
                      <a:lnTo>
                        <a:pt x="335" y="126"/>
                      </a:lnTo>
                      <a:lnTo>
                        <a:pt x="335" y="128"/>
                      </a:lnTo>
                      <a:lnTo>
                        <a:pt x="334" y="133"/>
                      </a:lnTo>
                      <a:lnTo>
                        <a:pt x="333" y="140"/>
                      </a:lnTo>
                      <a:lnTo>
                        <a:pt x="332" y="140"/>
                      </a:lnTo>
                      <a:lnTo>
                        <a:pt x="331" y="139"/>
                      </a:lnTo>
                      <a:lnTo>
                        <a:pt x="330" y="139"/>
                      </a:lnTo>
                      <a:lnTo>
                        <a:pt x="328" y="139"/>
                      </a:lnTo>
                      <a:lnTo>
                        <a:pt x="326" y="137"/>
                      </a:lnTo>
                      <a:lnTo>
                        <a:pt x="324" y="136"/>
                      </a:lnTo>
                      <a:lnTo>
                        <a:pt x="319" y="132"/>
                      </a:lnTo>
                      <a:lnTo>
                        <a:pt x="313" y="128"/>
                      </a:lnTo>
                      <a:lnTo>
                        <a:pt x="310" y="127"/>
                      </a:lnTo>
                      <a:lnTo>
                        <a:pt x="307" y="125"/>
                      </a:lnTo>
                      <a:lnTo>
                        <a:pt x="305" y="125"/>
                      </a:lnTo>
                      <a:lnTo>
                        <a:pt x="303" y="124"/>
                      </a:lnTo>
                      <a:lnTo>
                        <a:pt x="301" y="124"/>
                      </a:lnTo>
                      <a:lnTo>
                        <a:pt x="299" y="124"/>
                      </a:lnTo>
                      <a:lnTo>
                        <a:pt x="296" y="124"/>
                      </a:lnTo>
                      <a:lnTo>
                        <a:pt x="294" y="124"/>
                      </a:lnTo>
                      <a:lnTo>
                        <a:pt x="292" y="125"/>
                      </a:lnTo>
                      <a:lnTo>
                        <a:pt x="289" y="125"/>
                      </a:lnTo>
                      <a:lnTo>
                        <a:pt x="286" y="126"/>
                      </a:lnTo>
                      <a:lnTo>
                        <a:pt x="284" y="127"/>
                      </a:lnTo>
                      <a:lnTo>
                        <a:pt x="281" y="128"/>
                      </a:lnTo>
                      <a:lnTo>
                        <a:pt x="278" y="130"/>
                      </a:lnTo>
                      <a:lnTo>
                        <a:pt x="277" y="130"/>
                      </a:lnTo>
                      <a:lnTo>
                        <a:pt x="276" y="131"/>
                      </a:lnTo>
                      <a:lnTo>
                        <a:pt x="275" y="132"/>
                      </a:lnTo>
                      <a:lnTo>
                        <a:pt x="275" y="133"/>
                      </a:lnTo>
                      <a:lnTo>
                        <a:pt x="274" y="135"/>
                      </a:lnTo>
                      <a:lnTo>
                        <a:pt x="274" y="137"/>
                      </a:lnTo>
                      <a:lnTo>
                        <a:pt x="273" y="139"/>
                      </a:lnTo>
                      <a:lnTo>
                        <a:pt x="273" y="142"/>
                      </a:lnTo>
                      <a:lnTo>
                        <a:pt x="272" y="143"/>
                      </a:lnTo>
                      <a:lnTo>
                        <a:pt x="272" y="144"/>
                      </a:lnTo>
                      <a:lnTo>
                        <a:pt x="271" y="144"/>
                      </a:lnTo>
                      <a:lnTo>
                        <a:pt x="270" y="145"/>
                      </a:lnTo>
                      <a:lnTo>
                        <a:pt x="263" y="147"/>
                      </a:lnTo>
                      <a:lnTo>
                        <a:pt x="257" y="148"/>
                      </a:lnTo>
                      <a:lnTo>
                        <a:pt x="254" y="149"/>
                      </a:lnTo>
                      <a:lnTo>
                        <a:pt x="251" y="150"/>
                      </a:lnTo>
                      <a:lnTo>
                        <a:pt x="249" y="150"/>
                      </a:lnTo>
                      <a:lnTo>
                        <a:pt x="248" y="151"/>
                      </a:lnTo>
                      <a:lnTo>
                        <a:pt x="247" y="152"/>
                      </a:lnTo>
                      <a:lnTo>
                        <a:pt x="246" y="153"/>
                      </a:lnTo>
                      <a:lnTo>
                        <a:pt x="245" y="154"/>
                      </a:lnTo>
                      <a:lnTo>
                        <a:pt x="244" y="154"/>
                      </a:lnTo>
                      <a:lnTo>
                        <a:pt x="243" y="155"/>
                      </a:lnTo>
                      <a:lnTo>
                        <a:pt x="241" y="155"/>
                      </a:lnTo>
                      <a:lnTo>
                        <a:pt x="238" y="156"/>
                      </a:lnTo>
                      <a:lnTo>
                        <a:pt x="235" y="156"/>
                      </a:lnTo>
                      <a:lnTo>
                        <a:pt x="231" y="156"/>
                      </a:lnTo>
                      <a:lnTo>
                        <a:pt x="228" y="157"/>
                      </a:lnTo>
                      <a:lnTo>
                        <a:pt x="224" y="156"/>
                      </a:lnTo>
                      <a:lnTo>
                        <a:pt x="220" y="156"/>
                      </a:lnTo>
                      <a:lnTo>
                        <a:pt x="213" y="156"/>
                      </a:lnTo>
                      <a:lnTo>
                        <a:pt x="207" y="155"/>
                      </a:lnTo>
                      <a:lnTo>
                        <a:pt x="203" y="155"/>
                      </a:lnTo>
                      <a:lnTo>
                        <a:pt x="201" y="154"/>
                      </a:lnTo>
                      <a:lnTo>
                        <a:pt x="201" y="156"/>
                      </a:lnTo>
                      <a:lnTo>
                        <a:pt x="200" y="157"/>
                      </a:lnTo>
                      <a:lnTo>
                        <a:pt x="198" y="158"/>
                      </a:lnTo>
                      <a:lnTo>
                        <a:pt x="197" y="159"/>
                      </a:lnTo>
                      <a:lnTo>
                        <a:pt x="194" y="160"/>
                      </a:lnTo>
                      <a:lnTo>
                        <a:pt x="191" y="161"/>
                      </a:lnTo>
                      <a:lnTo>
                        <a:pt x="189" y="162"/>
                      </a:lnTo>
                      <a:lnTo>
                        <a:pt x="187" y="163"/>
                      </a:lnTo>
                      <a:lnTo>
                        <a:pt x="186" y="163"/>
                      </a:lnTo>
                      <a:lnTo>
                        <a:pt x="184" y="165"/>
                      </a:lnTo>
                      <a:lnTo>
                        <a:pt x="182" y="166"/>
                      </a:lnTo>
                      <a:lnTo>
                        <a:pt x="181" y="168"/>
                      </a:lnTo>
                      <a:lnTo>
                        <a:pt x="180" y="171"/>
                      </a:lnTo>
                      <a:lnTo>
                        <a:pt x="179" y="174"/>
                      </a:lnTo>
                      <a:lnTo>
                        <a:pt x="177" y="178"/>
                      </a:lnTo>
                      <a:lnTo>
                        <a:pt x="175" y="181"/>
                      </a:lnTo>
                      <a:lnTo>
                        <a:pt x="173" y="183"/>
                      </a:lnTo>
                      <a:lnTo>
                        <a:pt x="172" y="184"/>
                      </a:lnTo>
                      <a:lnTo>
                        <a:pt x="171" y="186"/>
                      </a:lnTo>
                      <a:lnTo>
                        <a:pt x="169" y="187"/>
                      </a:lnTo>
                      <a:lnTo>
                        <a:pt x="168" y="188"/>
                      </a:lnTo>
                      <a:lnTo>
                        <a:pt x="166" y="188"/>
                      </a:lnTo>
                      <a:lnTo>
                        <a:pt x="164" y="189"/>
                      </a:lnTo>
                      <a:lnTo>
                        <a:pt x="162" y="190"/>
                      </a:lnTo>
                      <a:lnTo>
                        <a:pt x="159" y="190"/>
                      </a:lnTo>
                      <a:lnTo>
                        <a:pt x="157" y="191"/>
                      </a:lnTo>
                      <a:lnTo>
                        <a:pt x="153" y="191"/>
                      </a:lnTo>
                      <a:lnTo>
                        <a:pt x="150" y="191"/>
                      </a:lnTo>
                      <a:lnTo>
                        <a:pt x="149" y="191"/>
                      </a:lnTo>
                      <a:lnTo>
                        <a:pt x="148" y="191"/>
                      </a:lnTo>
                      <a:lnTo>
                        <a:pt x="147" y="191"/>
                      </a:lnTo>
                      <a:lnTo>
                        <a:pt x="146" y="190"/>
                      </a:lnTo>
                      <a:lnTo>
                        <a:pt x="145" y="190"/>
                      </a:lnTo>
                      <a:lnTo>
                        <a:pt x="145" y="189"/>
                      </a:lnTo>
                      <a:lnTo>
                        <a:pt x="144" y="189"/>
                      </a:lnTo>
                      <a:lnTo>
                        <a:pt x="143" y="188"/>
                      </a:lnTo>
                      <a:lnTo>
                        <a:pt x="142" y="187"/>
                      </a:lnTo>
                      <a:lnTo>
                        <a:pt x="142" y="185"/>
                      </a:lnTo>
                      <a:lnTo>
                        <a:pt x="141" y="183"/>
                      </a:lnTo>
                      <a:lnTo>
                        <a:pt x="141" y="181"/>
                      </a:lnTo>
                      <a:lnTo>
                        <a:pt x="140" y="178"/>
                      </a:lnTo>
                      <a:lnTo>
                        <a:pt x="139" y="174"/>
                      </a:lnTo>
                      <a:lnTo>
                        <a:pt x="138" y="173"/>
                      </a:lnTo>
                      <a:lnTo>
                        <a:pt x="137" y="172"/>
                      </a:lnTo>
                      <a:lnTo>
                        <a:pt x="136" y="171"/>
                      </a:lnTo>
                      <a:lnTo>
                        <a:pt x="135" y="171"/>
                      </a:lnTo>
                      <a:lnTo>
                        <a:pt x="135" y="170"/>
                      </a:lnTo>
                      <a:lnTo>
                        <a:pt x="134" y="170"/>
                      </a:lnTo>
                      <a:lnTo>
                        <a:pt x="132" y="170"/>
                      </a:lnTo>
                      <a:lnTo>
                        <a:pt x="131" y="170"/>
                      </a:lnTo>
                      <a:lnTo>
                        <a:pt x="128" y="169"/>
                      </a:lnTo>
                      <a:lnTo>
                        <a:pt x="127" y="169"/>
                      </a:lnTo>
                      <a:lnTo>
                        <a:pt x="126" y="168"/>
                      </a:lnTo>
                      <a:lnTo>
                        <a:pt x="125" y="168"/>
                      </a:lnTo>
                      <a:lnTo>
                        <a:pt x="124" y="167"/>
                      </a:lnTo>
                      <a:lnTo>
                        <a:pt x="124" y="166"/>
                      </a:lnTo>
                      <a:lnTo>
                        <a:pt x="123" y="165"/>
                      </a:lnTo>
                      <a:lnTo>
                        <a:pt x="123" y="164"/>
                      </a:lnTo>
                      <a:lnTo>
                        <a:pt x="123" y="163"/>
                      </a:lnTo>
                      <a:lnTo>
                        <a:pt x="124" y="158"/>
                      </a:lnTo>
                      <a:lnTo>
                        <a:pt x="126" y="154"/>
                      </a:lnTo>
                      <a:lnTo>
                        <a:pt x="127" y="151"/>
                      </a:lnTo>
                      <a:lnTo>
                        <a:pt x="128" y="147"/>
                      </a:lnTo>
                      <a:lnTo>
                        <a:pt x="130" y="145"/>
                      </a:lnTo>
                      <a:lnTo>
                        <a:pt x="132" y="143"/>
                      </a:lnTo>
                      <a:lnTo>
                        <a:pt x="133" y="141"/>
                      </a:lnTo>
                      <a:lnTo>
                        <a:pt x="135" y="139"/>
                      </a:lnTo>
                      <a:lnTo>
                        <a:pt x="138" y="135"/>
                      </a:lnTo>
                      <a:lnTo>
                        <a:pt x="141" y="132"/>
                      </a:lnTo>
                      <a:lnTo>
                        <a:pt x="142" y="130"/>
                      </a:lnTo>
                      <a:lnTo>
                        <a:pt x="143" y="128"/>
                      </a:lnTo>
                      <a:lnTo>
                        <a:pt x="144" y="126"/>
                      </a:lnTo>
                      <a:lnTo>
                        <a:pt x="144" y="123"/>
                      </a:lnTo>
                      <a:lnTo>
                        <a:pt x="143" y="121"/>
                      </a:lnTo>
                      <a:lnTo>
                        <a:pt x="142" y="119"/>
                      </a:lnTo>
                      <a:lnTo>
                        <a:pt x="140" y="117"/>
                      </a:lnTo>
                      <a:lnTo>
                        <a:pt x="139" y="115"/>
                      </a:lnTo>
                      <a:lnTo>
                        <a:pt x="137" y="114"/>
                      </a:lnTo>
                      <a:lnTo>
                        <a:pt x="135" y="112"/>
                      </a:lnTo>
                      <a:lnTo>
                        <a:pt x="133" y="111"/>
                      </a:lnTo>
                      <a:lnTo>
                        <a:pt x="131" y="110"/>
                      </a:lnTo>
                      <a:lnTo>
                        <a:pt x="130" y="109"/>
                      </a:lnTo>
                      <a:lnTo>
                        <a:pt x="127" y="108"/>
                      </a:lnTo>
                      <a:lnTo>
                        <a:pt x="125" y="108"/>
                      </a:lnTo>
                      <a:lnTo>
                        <a:pt x="123" y="108"/>
                      </a:lnTo>
                      <a:lnTo>
                        <a:pt x="121" y="108"/>
                      </a:lnTo>
                      <a:lnTo>
                        <a:pt x="119" y="109"/>
                      </a:lnTo>
                      <a:lnTo>
                        <a:pt x="116" y="110"/>
                      </a:lnTo>
                      <a:lnTo>
                        <a:pt x="114" y="111"/>
                      </a:lnTo>
                      <a:lnTo>
                        <a:pt x="111" y="114"/>
                      </a:lnTo>
                      <a:lnTo>
                        <a:pt x="108" y="117"/>
                      </a:lnTo>
                      <a:lnTo>
                        <a:pt x="104" y="120"/>
                      </a:lnTo>
                      <a:lnTo>
                        <a:pt x="101" y="123"/>
                      </a:lnTo>
                      <a:lnTo>
                        <a:pt x="93" y="129"/>
                      </a:lnTo>
                      <a:lnTo>
                        <a:pt x="85" y="135"/>
                      </a:lnTo>
                      <a:lnTo>
                        <a:pt x="78" y="139"/>
                      </a:lnTo>
                      <a:lnTo>
                        <a:pt x="72" y="143"/>
                      </a:lnTo>
                      <a:lnTo>
                        <a:pt x="69" y="145"/>
                      </a:lnTo>
                      <a:lnTo>
                        <a:pt x="66" y="146"/>
                      </a:lnTo>
                      <a:lnTo>
                        <a:pt x="64" y="146"/>
                      </a:lnTo>
                      <a:lnTo>
                        <a:pt x="63" y="147"/>
                      </a:lnTo>
                      <a:lnTo>
                        <a:pt x="61" y="146"/>
                      </a:lnTo>
                      <a:lnTo>
                        <a:pt x="59" y="146"/>
                      </a:lnTo>
                      <a:lnTo>
                        <a:pt x="57" y="146"/>
                      </a:lnTo>
                      <a:lnTo>
                        <a:pt x="55" y="146"/>
                      </a:lnTo>
                      <a:lnTo>
                        <a:pt x="52" y="147"/>
                      </a:lnTo>
                      <a:lnTo>
                        <a:pt x="50" y="148"/>
                      </a:lnTo>
                      <a:lnTo>
                        <a:pt x="47" y="149"/>
                      </a:lnTo>
                      <a:lnTo>
                        <a:pt x="45" y="150"/>
                      </a:lnTo>
                      <a:lnTo>
                        <a:pt x="44" y="151"/>
                      </a:lnTo>
                      <a:lnTo>
                        <a:pt x="42" y="151"/>
                      </a:lnTo>
                      <a:lnTo>
                        <a:pt x="40" y="151"/>
                      </a:lnTo>
                      <a:lnTo>
                        <a:pt x="39" y="151"/>
                      </a:lnTo>
                      <a:lnTo>
                        <a:pt x="38" y="150"/>
                      </a:lnTo>
                      <a:lnTo>
                        <a:pt x="37" y="148"/>
                      </a:lnTo>
                      <a:lnTo>
                        <a:pt x="36" y="146"/>
                      </a:lnTo>
                      <a:lnTo>
                        <a:pt x="35" y="145"/>
                      </a:lnTo>
                      <a:lnTo>
                        <a:pt x="35" y="144"/>
                      </a:lnTo>
                      <a:lnTo>
                        <a:pt x="34" y="144"/>
                      </a:lnTo>
                      <a:lnTo>
                        <a:pt x="33" y="144"/>
                      </a:lnTo>
                      <a:lnTo>
                        <a:pt x="31" y="143"/>
                      </a:lnTo>
                      <a:lnTo>
                        <a:pt x="30" y="144"/>
                      </a:lnTo>
                      <a:lnTo>
                        <a:pt x="28" y="144"/>
                      </a:lnTo>
                      <a:lnTo>
                        <a:pt x="25" y="144"/>
                      </a:lnTo>
                      <a:lnTo>
                        <a:pt x="23" y="144"/>
                      </a:lnTo>
                      <a:lnTo>
                        <a:pt x="21" y="144"/>
                      </a:lnTo>
                      <a:lnTo>
                        <a:pt x="19" y="144"/>
                      </a:lnTo>
                      <a:lnTo>
                        <a:pt x="16" y="143"/>
                      </a:lnTo>
                      <a:lnTo>
                        <a:pt x="12" y="142"/>
                      </a:lnTo>
                      <a:lnTo>
                        <a:pt x="9" y="141"/>
                      </a:lnTo>
                      <a:lnTo>
                        <a:pt x="6" y="139"/>
                      </a:lnTo>
                      <a:lnTo>
                        <a:pt x="3" y="138"/>
                      </a:lnTo>
                      <a:lnTo>
                        <a:pt x="0" y="137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" name="Freeform 97"/>
                <p:cNvSpPr>
                  <a:spLocks/>
                </p:cNvSpPr>
                <p:nvPr/>
              </p:nvSpPr>
              <p:spPr bwMode="auto">
                <a:xfrm>
                  <a:off x="5712958" y="3539853"/>
                  <a:ext cx="265167" cy="168242"/>
                </a:xfrm>
                <a:custGeom>
                  <a:avLst/>
                  <a:gdLst>
                    <a:gd name="T0" fmla="*/ 0 w 311"/>
                    <a:gd name="T1" fmla="*/ 2147483647 h 186"/>
                    <a:gd name="T2" fmla="*/ 2147483647 w 311"/>
                    <a:gd name="T3" fmla="*/ 2147483647 h 186"/>
                    <a:gd name="T4" fmla="*/ 2147483647 w 311"/>
                    <a:gd name="T5" fmla="*/ 2147483647 h 186"/>
                    <a:gd name="T6" fmla="*/ 2147483647 w 311"/>
                    <a:gd name="T7" fmla="*/ 2147483647 h 186"/>
                    <a:gd name="T8" fmla="*/ 2147483647 w 311"/>
                    <a:gd name="T9" fmla="*/ 2147483647 h 186"/>
                    <a:gd name="T10" fmla="*/ 2147483647 w 311"/>
                    <a:gd name="T11" fmla="*/ 2147483647 h 186"/>
                    <a:gd name="T12" fmla="*/ 2147483647 w 311"/>
                    <a:gd name="T13" fmla="*/ 2147483647 h 186"/>
                    <a:gd name="T14" fmla="*/ 2147483647 w 311"/>
                    <a:gd name="T15" fmla="*/ 2147483647 h 186"/>
                    <a:gd name="T16" fmla="*/ 2147483647 w 311"/>
                    <a:gd name="T17" fmla="*/ 2147483647 h 186"/>
                    <a:gd name="T18" fmla="*/ 2147483647 w 311"/>
                    <a:gd name="T19" fmla="*/ 2147483647 h 186"/>
                    <a:gd name="T20" fmla="*/ 2147483647 w 311"/>
                    <a:gd name="T21" fmla="*/ 2147483647 h 186"/>
                    <a:gd name="T22" fmla="*/ 2147483647 w 311"/>
                    <a:gd name="T23" fmla="*/ 2147483647 h 186"/>
                    <a:gd name="T24" fmla="*/ 2147483647 w 311"/>
                    <a:gd name="T25" fmla="*/ 2147483647 h 186"/>
                    <a:gd name="T26" fmla="*/ 2147483647 w 311"/>
                    <a:gd name="T27" fmla="*/ 2147483647 h 186"/>
                    <a:gd name="T28" fmla="*/ 2147483647 w 311"/>
                    <a:gd name="T29" fmla="*/ 2147483647 h 186"/>
                    <a:gd name="T30" fmla="*/ 2147483647 w 311"/>
                    <a:gd name="T31" fmla="*/ 2147483647 h 186"/>
                    <a:gd name="T32" fmla="*/ 2147483647 w 311"/>
                    <a:gd name="T33" fmla="*/ 2147483647 h 186"/>
                    <a:gd name="T34" fmla="*/ 2147483647 w 311"/>
                    <a:gd name="T35" fmla="*/ 2147483647 h 186"/>
                    <a:gd name="T36" fmla="*/ 2147483647 w 311"/>
                    <a:gd name="T37" fmla="*/ 2147483647 h 186"/>
                    <a:gd name="T38" fmla="*/ 2147483647 w 311"/>
                    <a:gd name="T39" fmla="*/ 2147483647 h 186"/>
                    <a:gd name="T40" fmla="*/ 2147483647 w 311"/>
                    <a:gd name="T41" fmla="*/ 2147483647 h 186"/>
                    <a:gd name="T42" fmla="*/ 2147483647 w 311"/>
                    <a:gd name="T43" fmla="*/ 2147483647 h 186"/>
                    <a:gd name="T44" fmla="*/ 2147483647 w 311"/>
                    <a:gd name="T45" fmla="*/ 2147483647 h 186"/>
                    <a:gd name="T46" fmla="*/ 2147483647 w 311"/>
                    <a:gd name="T47" fmla="*/ 2147483647 h 186"/>
                    <a:gd name="T48" fmla="*/ 2147483647 w 311"/>
                    <a:gd name="T49" fmla="*/ 2147483647 h 186"/>
                    <a:gd name="T50" fmla="*/ 2147483647 w 311"/>
                    <a:gd name="T51" fmla="*/ 2147483647 h 186"/>
                    <a:gd name="T52" fmla="*/ 2147483647 w 311"/>
                    <a:gd name="T53" fmla="*/ 2147483647 h 186"/>
                    <a:gd name="T54" fmla="*/ 2147483647 w 311"/>
                    <a:gd name="T55" fmla="*/ 2147483647 h 186"/>
                    <a:gd name="T56" fmla="*/ 2147483647 w 311"/>
                    <a:gd name="T57" fmla="*/ 2147483647 h 186"/>
                    <a:gd name="T58" fmla="*/ 2147483647 w 311"/>
                    <a:gd name="T59" fmla="*/ 2147483647 h 186"/>
                    <a:gd name="T60" fmla="*/ 2147483647 w 311"/>
                    <a:gd name="T61" fmla="*/ 2147483647 h 186"/>
                    <a:gd name="T62" fmla="*/ 2147483647 w 311"/>
                    <a:gd name="T63" fmla="*/ 2147483647 h 186"/>
                    <a:gd name="T64" fmla="*/ 2147483647 w 311"/>
                    <a:gd name="T65" fmla="*/ 2147483647 h 186"/>
                    <a:gd name="T66" fmla="*/ 2147483647 w 311"/>
                    <a:gd name="T67" fmla="*/ 2147483647 h 186"/>
                    <a:gd name="T68" fmla="*/ 2147483647 w 311"/>
                    <a:gd name="T69" fmla="*/ 2147483647 h 186"/>
                    <a:gd name="T70" fmla="*/ 2147483647 w 311"/>
                    <a:gd name="T71" fmla="*/ 2147483647 h 186"/>
                    <a:gd name="T72" fmla="*/ 2147483647 w 311"/>
                    <a:gd name="T73" fmla="*/ 2147483647 h 186"/>
                    <a:gd name="T74" fmla="*/ 2147483647 w 311"/>
                    <a:gd name="T75" fmla="*/ 2147483647 h 186"/>
                    <a:gd name="T76" fmla="*/ 2147483647 w 311"/>
                    <a:gd name="T77" fmla="*/ 2147483647 h 186"/>
                    <a:gd name="T78" fmla="*/ 2147483647 w 311"/>
                    <a:gd name="T79" fmla="*/ 2147483647 h 186"/>
                    <a:gd name="T80" fmla="*/ 2147483647 w 311"/>
                    <a:gd name="T81" fmla="*/ 2147483647 h 186"/>
                    <a:gd name="T82" fmla="*/ 2147483647 w 311"/>
                    <a:gd name="T83" fmla="*/ 2147483647 h 186"/>
                    <a:gd name="T84" fmla="*/ 2147483647 w 311"/>
                    <a:gd name="T85" fmla="*/ 2147483647 h 186"/>
                    <a:gd name="T86" fmla="*/ 2147483647 w 311"/>
                    <a:gd name="T87" fmla="*/ 2147483647 h 186"/>
                    <a:gd name="T88" fmla="*/ 2147483647 w 311"/>
                    <a:gd name="T89" fmla="*/ 2147483647 h 186"/>
                    <a:gd name="T90" fmla="*/ 2147483647 w 311"/>
                    <a:gd name="T91" fmla="*/ 2147483647 h 186"/>
                    <a:gd name="T92" fmla="*/ 2147483647 w 311"/>
                    <a:gd name="T93" fmla="*/ 2147483647 h 186"/>
                    <a:gd name="T94" fmla="*/ 2147483647 w 311"/>
                    <a:gd name="T95" fmla="*/ 2147483647 h 186"/>
                    <a:gd name="T96" fmla="*/ 2147483647 w 311"/>
                    <a:gd name="T97" fmla="*/ 2147483647 h 186"/>
                    <a:gd name="T98" fmla="*/ 2147483647 w 311"/>
                    <a:gd name="T99" fmla="*/ 2147483647 h 186"/>
                    <a:gd name="T100" fmla="*/ 2147483647 w 311"/>
                    <a:gd name="T101" fmla="*/ 2147483647 h 186"/>
                    <a:gd name="T102" fmla="*/ 2147483647 w 311"/>
                    <a:gd name="T103" fmla="*/ 2147483647 h 186"/>
                    <a:gd name="T104" fmla="*/ 2147483647 w 311"/>
                    <a:gd name="T105" fmla="*/ 2147483647 h 186"/>
                    <a:gd name="T106" fmla="*/ 2147483647 w 311"/>
                    <a:gd name="T107" fmla="*/ 2147483647 h 186"/>
                    <a:gd name="T108" fmla="*/ 2147483647 w 311"/>
                    <a:gd name="T109" fmla="*/ 2147483647 h 186"/>
                    <a:gd name="T110" fmla="*/ 2147483647 w 311"/>
                    <a:gd name="T111" fmla="*/ 2147483647 h 186"/>
                    <a:gd name="T112" fmla="*/ 2147483647 w 311"/>
                    <a:gd name="T113" fmla="*/ 2147483647 h 186"/>
                    <a:gd name="T114" fmla="*/ 2147483647 w 311"/>
                    <a:gd name="T115" fmla="*/ 2147483647 h 186"/>
                    <a:gd name="T116" fmla="*/ 2147483647 w 311"/>
                    <a:gd name="T117" fmla="*/ 2147483647 h 186"/>
                    <a:gd name="T118" fmla="*/ 2147483647 w 311"/>
                    <a:gd name="T119" fmla="*/ 2147483647 h 186"/>
                    <a:gd name="T120" fmla="*/ 2147483647 w 311"/>
                    <a:gd name="T121" fmla="*/ 2147483647 h 186"/>
                    <a:gd name="T122" fmla="*/ 2147483647 w 311"/>
                    <a:gd name="T123" fmla="*/ 2147483647 h 18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11"/>
                    <a:gd name="T187" fmla="*/ 0 h 186"/>
                    <a:gd name="T188" fmla="*/ 311 w 311"/>
                    <a:gd name="T189" fmla="*/ 186 h 18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11" h="186">
                      <a:moveTo>
                        <a:pt x="2" y="135"/>
                      </a:moveTo>
                      <a:lnTo>
                        <a:pt x="2" y="135"/>
                      </a:lnTo>
                      <a:lnTo>
                        <a:pt x="1" y="133"/>
                      </a:lnTo>
                      <a:lnTo>
                        <a:pt x="1" y="130"/>
                      </a:lnTo>
                      <a:lnTo>
                        <a:pt x="0" y="127"/>
                      </a:lnTo>
                      <a:lnTo>
                        <a:pt x="0" y="126"/>
                      </a:lnTo>
                      <a:lnTo>
                        <a:pt x="0" y="124"/>
                      </a:lnTo>
                      <a:lnTo>
                        <a:pt x="0" y="122"/>
                      </a:lnTo>
                      <a:lnTo>
                        <a:pt x="1" y="120"/>
                      </a:lnTo>
                      <a:lnTo>
                        <a:pt x="2" y="118"/>
                      </a:lnTo>
                      <a:lnTo>
                        <a:pt x="3" y="116"/>
                      </a:lnTo>
                      <a:lnTo>
                        <a:pt x="5" y="115"/>
                      </a:lnTo>
                      <a:lnTo>
                        <a:pt x="7" y="112"/>
                      </a:lnTo>
                      <a:lnTo>
                        <a:pt x="9" y="111"/>
                      </a:lnTo>
                      <a:lnTo>
                        <a:pt x="10" y="111"/>
                      </a:lnTo>
                      <a:lnTo>
                        <a:pt x="11" y="110"/>
                      </a:lnTo>
                      <a:lnTo>
                        <a:pt x="13" y="110"/>
                      </a:lnTo>
                      <a:lnTo>
                        <a:pt x="15" y="110"/>
                      </a:lnTo>
                      <a:lnTo>
                        <a:pt x="18" y="110"/>
                      </a:lnTo>
                      <a:lnTo>
                        <a:pt x="21" y="109"/>
                      </a:lnTo>
                      <a:lnTo>
                        <a:pt x="23" y="109"/>
                      </a:lnTo>
                      <a:lnTo>
                        <a:pt x="25" y="109"/>
                      </a:lnTo>
                      <a:lnTo>
                        <a:pt x="26" y="108"/>
                      </a:lnTo>
                      <a:lnTo>
                        <a:pt x="27" y="107"/>
                      </a:lnTo>
                      <a:lnTo>
                        <a:pt x="29" y="105"/>
                      </a:lnTo>
                      <a:lnTo>
                        <a:pt x="35" y="98"/>
                      </a:lnTo>
                      <a:lnTo>
                        <a:pt x="40" y="93"/>
                      </a:lnTo>
                      <a:lnTo>
                        <a:pt x="41" y="92"/>
                      </a:lnTo>
                      <a:lnTo>
                        <a:pt x="42" y="90"/>
                      </a:lnTo>
                      <a:lnTo>
                        <a:pt x="43" y="88"/>
                      </a:lnTo>
                      <a:lnTo>
                        <a:pt x="44" y="86"/>
                      </a:lnTo>
                      <a:lnTo>
                        <a:pt x="44" y="84"/>
                      </a:lnTo>
                      <a:lnTo>
                        <a:pt x="45" y="82"/>
                      </a:lnTo>
                      <a:lnTo>
                        <a:pt x="46" y="79"/>
                      </a:lnTo>
                      <a:lnTo>
                        <a:pt x="46" y="76"/>
                      </a:lnTo>
                      <a:lnTo>
                        <a:pt x="47" y="73"/>
                      </a:lnTo>
                      <a:lnTo>
                        <a:pt x="49" y="70"/>
                      </a:lnTo>
                      <a:lnTo>
                        <a:pt x="50" y="68"/>
                      </a:lnTo>
                      <a:lnTo>
                        <a:pt x="51" y="65"/>
                      </a:lnTo>
                      <a:lnTo>
                        <a:pt x="54" y="61"/>
                      </a:lnTo>
                      <a:lnTo>
                        <a:pt x="57" y="58"/>
                      </a:lnTo>
                      <a:lnTo>
                        <a:pt x="60" y="55"/>
                      </a:lnTo>
                      <a:lnTo>
                        <a:pt x="62" y="51"/>
                      </a:lnTo>
                      <a:lnTo>
                        <a:pt x="63" y="50"/>
                      </a:lnTo>
                      <a:lnTo>
                        <a:pt x="65" y="48"/>
                      </a:lnTo>
                      <a:lnTo>
                        <a:pt x="66" y="46"/>
                      </a:lnTo>
                      <a:lnTo>
                        <a:pt x="66" y="43"/>
                      </a:lnTo>
                      <a:lnTo>
                        <a:pt x="68" y="38"/>
                      </a:lnTo>
                      <a:lnTo>
                        <a:pt x="69" y="34"/>
                      </a:lnTo>
                      <a:lnTo>
                        <a:pt x="70" y="32"/>
                      </a:lnTo>
                      <a:lnTo>
                        <a:pt x="71" y="31"/>
                      </a:lnTo>
                      <a:lnTo>
                        <a:pt x="71" y="29"/>
                      </a:lnTo>
                      <a:lnTo>
                        <a:pt x="72" y="28"/>
                      </a:lnTo>
                      <a:lnTo>
                        <a:pt x="74" y="26"/>
                      </a:lnTo>
                      <a:lnTo>
                        <a:pt x="77" y="23"/>
                      </a:lnTo>
                      <a:lnTo>
                        <a:pt x="79" y="20"/>
                      </a:lnTo>
                      <a:lnTo>
                        <a:pt x="82" y="17"/>
                      </a:lnTo>
                      <a:lnTo>
                        <a:pt x="84" y="16"/>
                      </a:lnTo>
                      <a:lnTo>
                        <a:pt x="86" y="15"/>
                      </a:lnTo>
                      <a:lnTo>
                        <a:pt x="89" y="13"/>
                      </a:lnTo>
                      <a:lnTo>
                        <a:pt x="91" y="12"/>
                      </a:lnTo>
                      <a:lnTo>
                        <a:pt x="96" y="11"/>
                      </a:lnTo>
                      <a:lnTo>
                        <a:pt x="101" y="9"/>
                      </a:lnTo>
                      <a:lnTo>
                        <a:pt x="104" y="8"/>
                      </a:lnTo>
                      <a:lnTo>
                        <a:pt x="106" y="8"/>
                      </a:lnTo>
                      <a:lnTo>
                        <a:pt x="108" y="7"/>
                      </a:lnTo>
                      <a:lnTo>
                        <a:pt x="110" y="6"/>
                      </a:lnTo>
                      <a:lnTo>
                        <a:pt x="112" y="5"/>
                      </a:lnTo>
                      <a:lnTo>
                        <a:pt x="113" y="3"/>
                      </a:lnTo>
                      <a:lnTo>
                        <a:pt x="114" y="3"/>
                      </a:lnTo>
                      <a:lnTo>
                        <a:pt x="114" y="2"/>
                      </a:lnTo>
                      <a:lnTo>
                        <a:pt x="114" y="1"/>
                      </a:lnTo>
                      <a:lnTo>
                        <a:pt x="114" y="0"/>
                      </a:lnTo>
                      <a:lnTo>
                        <a:pt x="116" y="1"/>
                      </a:lnTo>
                      <a:lnTo>
                        <a:pt x="117" y="2"/>
                      </a:lnTo>
                      <a:lnTo>
                        <a:pt x="119" y="3"/>
                      </a:lnTo>
                      <a:lnTo>
                        <a:pt x="120" y="5"/>
                      </a:lnTo>
                      <a:lnTo>
                        <a:pt x="121" y="6"/>
                      </a:lnTo>
                      <a:lnTo>
                        <a:pt x="122" y="8"/>
                      </a:lnTo>
                      <a:lnTo>
                        <a:pt x="123" y="9"/>
                      </a:lnTo>
                      <a:lnTo>
                        <a:pt x="124" y="11"/>
                      </a:lnTo>
                      <a:lnTo>
                        <a:pt x="130" y="16"/>
                      </a:lnTo>
                      <a:lnTo>
                        <a:pt x="137" y="20"/>
                      </a:lnTo>
                      <a:lnTo>
                        <a:pt x="141" y="23"/>
                      </a:lnTo>
                      <a:lnTo>
                        <a:pt x="145" y="25"/>
                      </a:lnTo>
                      <a:lnTo>
                        <a:pt x="149" y="27"/>
                      </a:lnTo>
                      <a:lnTo>
                        <a:pt x="153" y="29"/>
                      </a:lnTo>
                      <a:lnTo>
                        <a:pt x="157" y="30"/>
                      </a:lnTo>
                      <a:lnTo>
                        <a:pt x="161" y="32"/>
                      </a:lnTo>
                      <a:lnTo>
                        <a:pt x="166" y="33"/>
                      </a:lnTo>
                      <a:lnTo>
                        <a:pt x="170" y="34"/>
                      </a:lnTo>
                      <a:lnTo>
                        <a:pt x="175" y="35"/>
                      </a:lnTo>
                      <a:lnTo>
                        <a:pt x="180" y="36"/>
                      </a:lnTo>
                      <a:lnTo>
                        <a:pt x="185" y="36"/>
                      </a:lnTo>
                      <a:lnTo>
                        <a:pt x="191" y="36"/>
                      </a:lnTo>
                      <a:lnTo>
                        <a:pt x="202" y="36"/>
                      </a:lnTo>
                      <a:lnTo>
                        <a:pt x="212" y="36"/>
                      </a:lnTo>
                      <a:lnTo>
                        <a:pt x="217" y="36"/>
                      </a:lnTo>
                      <a:lnTo>
                        <a:pt x="222" y="36"/>
                      </a:lnTo>
                      <a:lnTo>
                        <a:pt x="227" y="36"/>
                      </a:lnTo>
                      <a:lnTo>
                        <a:pt x="231" y="37"/>
                      </a:lnTo>
                      <a:lnTo>
                        <a:pt x="236" y="37"/>
                      </a:lnTo>
                      <a:lnTo>
                        <a:pt x="240" y="38"/>
                      </a:lnTo>
                      <a:lnTo>
                        <a:pt x="244" y="39"/>
                      </a:lnTo>
                      <a:lnTo>
                        <a:pt x="248" y="40"/>
                      </a:lnTo>
                      <a:lnTo>
                        <a:pt x="252" y="41"/>
                      </a:lnTo>
                      <a:lnTo>
                        <a:pt x="256" y="42"/>
                      </a:lnTo>
                      <a:lnTo>
                        <a:pt x="260" y="44"/>
                      </a:lnTo>
                      <a:lnTo>
                        <a:pt x="263" y="45"/>
                      </a:lnTo>
                      <a:lnTo>
                        <a:pt x="266" y="47"/>
                      </a:lnTo>
                      <a:lnTo>
                        <a:pt x="270" y="49"/>
                      </a:lnTo>
                      <a:lnTo>
                        <a:pt x="273" y="52"/>
                      </a:lnTo>
                      <a:lnTo>
                        <a:pt x="275" y="54"/>
                      </a:lnTo>
                      <a:lnTo>
                        <a:pt x="278" y="57"/>
                      </a:lnTo>
                      <a:lnTo>
                        <a:pt x="281" y="60"/>
                      </a:lnTo>
                      <a:lnTo>
                        <a:pt x="283" y="63"/>
                      </a:lnTo>
                      <a:lnTo>
                        <a:pt x="285" y="66"/>
                      </a:lnTo>
                      <a:lnTo>
                        <a:pt x="287" y="70"/>
                      </a:lnTo>
                      <a:lnTo>
                        <a:pt x="289" y="74"/>
                      </a:lnTo>
                      <a:lnTo>
                        <a:pt x="291" y="78"/>
                      </a:lnTo>
                      <a:lnTo>
                        <a:pt x="292" y="82"/>
                      </a:lnTo>
                      <a:lnTo>
                        <a:pt x="293" y="87"/>
                      </a:lnTo>
                      <a:lnTo>
                        <a:pt x="295" y="92"/>
                      </a:lnTo>
                      <a:lnTo>
                        <a:pt x="296" y="98"/>
                      </a:lnTo>
                      <a:lnTo>
                        <a:pt x="297" y="104"/>
                      </a:lnTo>
                      <a:lnTo>
                        <a:pt x="298" y="104"/>
                      </a:lnTo>
                      <a:lnTo>
                        <a:pt x="300" y="106"/>
                      </a:lnTo>
                      <a:lnTo>
                        <a:pt x="301" y="107"/>
                      </a:lnTo>
                      <a:lnTo>
                        <a:pt x="301" y="108"/>
                      </a:lnTo>
                      <a:lnTo>
                        <a:pt x="302" y="110"/>
                      </a:lnTo>
                      <a:lnTo>
                        <a:pt x="303" y="111"/>
                      </a:lnTo>
                      <a:lnTo>
                        <a:pt x="303" y="113"/>
                      </a:lnTo>
                      <a:lnTo>
                        <a:pt x="304" y="115"/>
                      </a:lnTo>
                      <a:lnTo>
                        <a:pt x="304" y="119"/>
                      </a:lnTo>
                      <a:lnTo>
                        <a:pt x="305" y="124"/>
                      </a:lnTo>
                      <a:lnTo>
                        <a:pt x="305" y="129"/>
                      </a:lnTo>
                      <a:lnTo>
                        <a:pt x="307" y="135"/>
                      </a:lnTo>
                      <a:lnTo>
                        <a:pt x="307" y="137"/>
                      </a:lnTo>
                      <a:lnTo>
                        <a:pt x="307" y="139"/>
                      </a:lnTo>
                      <a:lnTo>
                        <a:pt x="308" y="141"/>
                      </a:lnTo>
                      <a:lnTo>
                        <a:pt x="308" y="144"/>
                      </a:lnTo>
                      <a:lnTo>
                        <a:pt x="310" y="148"/>
                      </a:lnTo>
                      <a:lnTo>
                        <a:pt x="311" y="153"/>
                      </a:lnTo>
                      <a:lnTo>
                        <a:pt x="306" y="153"/>
                      </a:lnTo>
                      <a:lnTo>
                        <a:pt x="301" y="153"/>
                      </a:lnTo>
                      <a:lnTo>
                        <a:pt x="297" y="152"/>
                      </a:lnTo>
                      <a:lnTo>
                        <a:pt x="292" y="152"/>
                      </a:lnTo>
                      <a:lnTo>
                        <a:pt x="284" y="150"/>
                      </a:lnTo>
                      <a:lnTo>
                        <a:pt x="276" y="149"/>
                      </a:lnTo>
                      <a:lnTo>
                        <a:pt x="268" y="147"/>
                      </a:lnTo>
                      <a:lnTo>
                        <a:pt x="260" y="146"/>
                      </a:lnTo>
                      <a:lnTo>
                        <a:pt x="256" y="145"/>
                      </a:lnTo>
                      <a:lnTo>
                        <a:pt x="252" y="145"/>
                      </a:lnTo>
                      <a:lnTo>
                        <a:pt x="248" y="144"/>
                      </a:lnTo>
                      <a:lnTo>
                        <a:pt x="243" y="144"/>
                      </a:lnTo>
                      <a:lnTo>
                        <a:pt x="217" y="148"/>
                      </a:lnTo>
                      <a:lnTo>
                        <a:pt x="216" y="147"/>
                      </a:lnTo>
                      <a:lnTo>
                        <a:pt x="214" y="147"/>
                      </a:lnTo>
                      <a:lnTo>
                        <a:pt x="212" y="146"/>
                      </a:lnTo>
                      <a:lnTo>
                        <a:pt x="211" y="145"/>
                      </a:lnTo>
                      <a:lnTo>
                        <a:pt x="208" y="143"/>
                      </a:lnTo>
                      <a:lnTo>
                        <a:pt x="206" y="140"/>
                      </a:lnTo>
                      <a:lnTo>
                        <a:pt x="204" y="138"/>
                      </a:lnTo>
                      <a:lnTo>
                        <a:pt x="201" y="135"/>
                      </a:lnTo>
                      <a:lnTo>
                        <a:pt x="200" y="134"/>
                      </a:lnTo>
                      <a:lnTo>
                        <a:pt x="198" y="133"/>
                      </a:lnTo>
                      <a:lnTo>
                        <a:pt x="197" y="133"/>
                      </a:lnTo>
                      <a:lnTo>
                        <a:pt x="195" y="133"/>
                      </a:lnTo>
                      <a:lnTo>
                        <a:pt x="193" y="133"/>
                      </a:lnTo>
                      <a:lnTo>
                        <a:pt x="192" y="133"/>
                      </a:lnTo>
                      <a:lnTo>
                        <a:pt x="190" y="134"/>
                      </a:lnTo>
                      <a:lnTo>
                        <a:pt x="189" y="135"/>
                      </a:lnTo>
                      <a:lnTo>
                        <a:pt x="188" y="135"/>
                      </a:lnTo>
                      <a:lnTo>
                        <a:pt x="187" y="136"/>
                      </a:lnTo>
                      <a:lnTo>
                        <a:pt x="186" y="137"/>
                      </a:lnTo>
                      <a:lnTo>
                        <a:pt x="186" y="138"/>
                      </a:lnTo>
                      <a:lnTo>
                        <a:pt x="185" y="141"/>
                      </a:lnTo>
                      <a:lnTo>
                        <a:pt x="184" y="144"/>
                      </a:lnTo>
                      <a:lnTo>
                        <a:pt x="184" y="146"/>
                      </a:lnTo>
                      <a:lnTo>
                        <a:pt x="184" y="148"/>
                      </a:lnTo>
                      <a:lnTo>
                        <a:pt x="184" y="149"/>
                      </a:lnTo>
                      <a:lnTo>
                        <a:pt x="184" y="152"/>
                      </a:lnTo>
                      <a:lnTo>
                        <a:pt x="184" y="156"/>
                      </a:lnTo>
                      <a:lnTo>
                        <a:pt x="184" y="160"/>
                      </a:lnTo>
                      <a:lnTo>
                        <a:pt x="184" y="161"/>
                      </a:lnTo>
                      <a:lnTo>
                        <a:pt x="184" y="163"/>
                      </a:lnTo>
                      <a:lnTo>
                        <a:pt x="183" y="165"/>
                      </a:lnTo>
                      <a:lnTo>
                        <a:pt x="183" y="167"/>
                      </a:lnTo>
                      <a:lnTo>
                        <a:pt x="182" y="169"/>
                      </a:lnTo>
                      <a:lnTo>
                        <a:pt x="181" y="171"/>
                      </a:lnTo>
                      <a:lnTo>
                        <a:pt x="180" y="174"/>
                      </a:lnTo>
                      <a:lnTo>
                        <a:pt x="179" y="176"/>
                      </a:lnTo>
                      <a:lnTo>
                        <a:pt x="178" y="178"/>
                      </a:lnTo>
                      <a:lnTo>
                        <a:pt x="177" y="180"/>
                      </a:lnTo>
                      <a:lnTo>
                        <a:pt x="175" y="181"/>
                      </a:lnTo>
                      <a:lnTo>
                        <a:pt x="174" y="183"/>
                      </a:lnTo>
                      <a:lnTo>
                        <a:pt x="172" y="184"/>
                      </a:lnTo>
                      <a:lnTo>
                        <a:pt x="170" y="185"/>
                      </a:lnTo>
                      <a:lnTo>
                        <a:pt x="168" y="186"/>
                      </a:lnTo>
                      <a:lnTo>
                        <a:pt x="166" y="186"/>
                      </a:lnTo>
                      <a:lnTo>
                        <a:pt x="165" y="186"/>
                      </a:lnTo>
                      <a:lnTo>
                        <a:pt x="164" y="186"/>
                      </a:lnTo>
                      <a:lnTo>
                        <a:pt x="164" y="185"/>
                      </a:lnTo>
                      <a:lnTo>
                        <a:pt x="163" y="185"/>
                      </a:lnTo>
                      <a:lnTo>
                        <a:pt x="161" y="184"/>
                      </a:lnTo>
                      <a:lnTo>
                        <a:pt x="160" y="183"/>
                      </a:lnTo>
                      <a:lnTo>
                        <a:pt x="158" y="181"/>
                      </a:lnTo>
                      <a:lnTo>
                        <a:pt x="157" y="180"/>
                      </a:lnTo>
                      <a:lnTo>
                        <a:pt x="156" y="178"/>
                      </a:lnTo>
                      <a:lnTo>
                        <a:pt x="155" y="176"/>
                      </a:lnTo>
                      <a:lnTo>
                        <a:pt x="154" y="174"/>
                      </a:lnTo>
                      <a:lnTo>
                        <a:pt x="153" y="172"/>
                      </a:lnTo>
                      <a:lnTo>
                        <a:pt x="152" y="171"/>
                      </a:lnTo>
                      <a:lnTo>
                        <a:pt x="151" y="169"/>
                      </a:lnTo>
                      <a:lnTo>
                        <a:pt x="150" y="168"/>
                      </a:lnTo>
                      <a:lnTo>
                        <a:pt x="149" y="167"/>
                      </a:lnTo>
                      <a:lnTo>
                        <a:pt x="148" y="167"/>
                      </a:lnTo>
                      <a:lnTo>
                        <a:pt x="147" y="166"/>
                      </a:lnTo>
                      <a:lnTo>
                        <a:pt x="146" y="166"/>
                      </a:lnTo>
                      <a:lnTo>
                        <a:pt x="145" y="166"/>
                      </a:lnTo>
                      <a:lnTo>
                        <a:pt x="142" y="166"/>
                      </a:lnTo>
                      <a:lnTo>
                        <a:pt x="140" y="167"/>
                      </a:lnTo>
                      <a:lnTo>
                        <a:pt x="137" y="168"/>
                      </a:lnTo>
                      <a:lnTo>
                        <a:pt x="135" y="169"/>
                      </a:lnTo>
                      <a:lnTo>
                        <a:pt x="133" y="170"/>
                      </a:lnTo>
                      <a:lnTo>
                        <a:pt x="130" y="171"/>
                      </a:lnTo>
                      <a:lnTo>
                        <a:pt x="127" y="171"/>
                      </a:lnTo>
                      <a:lnTo>
                        <a:pt x="124" y="172"/>
                      </a:lnTo>
                      <a:lnTo>
                        <a:pt x="123" y="172"/>
                      </a:lnTo>
                      <a:lnTo>
                        <a:pt x="121" y="171"/>
                      </a:lnTo>
                      <a:lnTo>
                        <a:pt x="119" y="171"/>
                      </a:lnTo>
                      <a:lnTo>
                        <a:pt x="116" y="171"/>
                      </a:lnTo>
                      <a:lnTo>
                        <a:pt x="114" y="170"/>
                      </a:lnTo>
                      <a:lnTo>
                        <a:pt x="112" y="169"/>
                      </a:lnTo>
                      <a:lnTo>
                        <a:pt x="110" y="168"/>
                      </a:lnTo>
                      <a:lnTo>
                        <a:pt x="108" y="168"/>
                      </a:lnTo>
                      <a:lnTo>
                        <a:pt x="106" y="167"/>
                      </a:lnTo>
                      <a:lnTo>
                        <a:pt x="104" y="166"/>
                      </a:lnTo>
                      <a:lnTo>
                        <a:pt x="102" y="164"/>
                      </a:lnTo>
                      <a:lnTo>
                        <a:pt x="101" y="163"/>
                      </a:lnTo>
                      <a:lnTo>
                        <a:pt x="100" y="162"/>
                      </a:lnTo>
                      <a:lnTo>
                        <a:pt x="99" y="161"/>
                      </a:lnTo>
                      <a:lnTo>
                        <a:pt x="98" y="160"/>
                      </a:lnTo>
                      <a:lnTo>
                        <a:pt x="98" y="158"/>
                      </a:lnTo>
                      <a:lnTo>
                        <a:pt x="98" y="156"/>
                      </a:lnTo>
                      <a:lnTo>
                        <a:pt x="98" y="154"/>
                      </a:lnTo>
                      <a:lnTo>
                        <a:pt x="98" y="152"/>
                      </a:lnTo>
                      <a:lnTo>
                        <a:pt x="99" y="151"/>
                      </a:lnTo>
                      <a:lnTo>
                        <a:pt x="100" y="149"/>
                      </a:lnTo>
                      <a:lnTo>
                        <a:pt x="100" y="147"/>
                      </a:lnTo>
                      <a:lnTo>
                        <a:pt x="101" y="146"/>
                      </a:lnTo>
                      <a:lnTo>
                        <a:pt x="102" y="144"/>
                      </a:lnTo>
                      <a:lnTo>
                        <a:pt x="104" y="141"/>
                      </a:lnTo>
                      <a:lnTo>
                        <a:pt x="107" y="139"/>
                      </a:lnTo>
                      <a:lnTo>
                        <a:pt x="110" y="136"/>
                      </a:lnTo>
                      <a:lnTo>
                        <a:pt x="112" y="134"/>
                      </a:lnTo>
                      <a:lnTo>
                        <a:pt x="115" y="131"/>
                      </a:lnTo>
                      <a:lnTo>
                        <a:pt x="118" y="129"/>
                      </a:lnTo>
                      <a:lnTo>
                        <a:pt x="120" y="126"/>
                      </a:lnTo>
                      <a:lnTo>
                        <a:pt x="122" y="123"/>
                      </a:lnTo>
                      <a:lnTo>
                        <a:pt x="123" y="122"/>
                      </a:lnTo>
                      <a:lnTo>
                        <a:pt x="124" y="121"/>
                      </a:lnTo>
                      <a:lnTo>
                        <a:pt x="125" y="119"/>
                      </a:lnTo>
                      <a:lnTo>
                        <a:pt x="125" y="118"/>
                      </a:lnTo>
                      <a:lnTo>
                        <a:pt x="126" y="116"/>
                      </a:lnTo>
                      <a:lnTo>
                        <a:pt x="126" y="114"/>
                      </a:lnTo>
                      <a:lnTo>
                        <a:pt x="126" y="112"/>
                      </a:lnTo>
                      <a:lnTo>
                        <a:pt x="127" y="111"/>
                      </a:lnTo>
                      <a:lnTo>
                        <a:pt x="126" y="109"/>
                      </a:lnTo>
                      <a:lnTo>
                        <a:pt x="126" y="108"/>
                      </a:lnTo>
                      <a:lnTo>
                        <a:pt x="125" y="106"/>
                      </a:lnTo>
                      <a:lnTo>
                        <a:pt x="123" y="105"/>
                      </a:lnTo>
                      <a:lnTo>
                        <a:pt x="122" y="104"/>
                      </a:lnTo>
                      <a:lnTo>
                        <a:pt x="120" y="104"/>
                      </a:lnTo>
                      <a:lnTo>
                        <a:pt x="117" y="103"/>
                      </a:lnTo>
                      <a:lnTo>
                        <a:pt x="115" y="103"/>
                      </a:lnTo>
                      <a:lnTo>
                        <a:pt x="112" y="103"/>
                      </a:lnTo>
                      <a:lnTo>
                        <a:pt x="109" y="104"/>
                      </a:lnTo>
                      <a:lnTo>
                        <a:pt x="106" y="104"/>
                      </a:lnTo>
                      <a:lnTo>
                        <a:pt x="103" y="105"/>
                      </a:lnTo>
                      <a:lnTo>
                        <a:pt x="101" y="106"/>
                      </a:lnTo>
                      <a:lnTo>
                        <a:pt x="98" y="107"/>
                      </a:lnTo>
                      <a:lnTo>
                        <a:pt x="96" y="108"/>
                      </a:lnTo>
                      <a:lnTo>
                        <a:pt x="94" y="109"/>
                      </a:lnTo>
                      <a:lnTo>
                        <a:pt x="89" y="112"/>
                      </a:lnTo>
                      <a:lnTo>
                        <a:pt x="85" y="115"/>
                      </a:lnTo>
                      <a:lnTo>
                        <a:pt x="81" y="119"/>
                      </a:lnTo>
                      <a:lnTo>
                        <a:pt x="77" y="122"/>
                      </a:lnTo>
                      <a:lnTo>
                        <a:pt x="73" y="125"/>
                      </a:lnTo>
                      <a:lnTo>
                        <a:pt x="69" y="129"/>
                      </a:lnTo>
                      <a:lnTo>
                        <a:pt x="65" y="132"/>
                      </a:lnTo>
                      <a:lnTo>
                        <a:pt x="60" y="135"/>
                      </a:lnTo>
                      <a:lnTo>
                        <a:pt x="58" y="136"/>
                      </a:lnTo>
                      <a:lnTo>
                        <a:pt x="55" y="137"/>
                      </a:lnTo>
                      <a:lnTo>
                        <a:pt x="53" y="138"/>
                      </a:lnTo>
                      <a:lnTo>
                        <a:pt x="50" y="139"/>
                      </a:lnTo>
                      <a:lnTo>
                        <a:pt x="48" y="140"/>
                      </a:lnTo>
                      <a:lnTo>
                        <a:pt x="45" y="140"/>
                      </a:lnTo>
                      <a:lnTo>
                        <a:pt x="42" y="141"/>
                      </a:lnTo>
                      <a:lnTo>
                        <a:pt x="39" y="141"/>
                      </a:lnTo>
                      <a:lnTo>
                        <a:pt x="34" y="141"/>
                      </a:lnTo>
                      <a:lnTo>
                        <a:pt x="30" y="140"/>
                      </a:lnTo>
                      <a:lnTo>
                        <a:pt x="27" y="140"/>
                      </a:lnTo>
                      <a:lnTo>
                        <a:pt x="23" y="139"/>
                      </a:lnTo>
                      <a:lnTo>
                        <a:pt x="20" y="138"/>
                      </a:lnTo>
                      <a:lnTo>
                        <a:pt x="17" y="137"/>
                      </a:lnTo>
                      <a:lnTo>
                        <a:pt x="14" y="137"/>
                      </a:lnTo>
                      <a:lnTo>
                        <a:pt x="10" y="137"/>
                      </a:lnTo>
                      <a:lnTo>
                        <a:pt x="9" y="136"/>
                      </a:lnTo>
                      <a:lnTo>
                        <a:pt x="7" y="136"/>
                      </a:lnTo>
                      <a:lnTo>
                        <a:pt x="5" y="136"/>
                      </a:lnTo>
                      <a:lnTo>
                        <a:pt x="2" y="135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" name="Freeform 101"/>
                <p:cNvSpPr>
                  <a:spLocks/>
                </p:cNvSpPr>
                <p:nvPr/>
              </p:nvSpPr>
              <p:spPr bwMode="auto">
                <a:xfrm>
                  <a:off x="5503365" y="3384308"/>
                  <a:ext cx="306450" cy="385688"/>
                </a:xfrm>
                <a:custGeom>
                  <a:avLst/>
                  <a:gdLst>
                    <a:gd name="T0" fmla="*/ 2147483647 w 357"/>
                    <a:gd name="T1" fmla="*/ 2147483647 h 424"/>
                    <a:gd name="T2" fmla="*/ 2147483647 w 357"/>
                    <a:gd name="T3" fmla="*/ 2147483647 h 424"/>
                    <a:gd name="T4" fmla="*/ 2147483647 w 357"/>
                    <a:gd name="T5" fmla="*/ 2147483647 h 424"/>
                    <a:gd name="T6" fmla="*/ 2147483647 w 357"/>
                    <a:gd name="T7" fmla="*/ 2147483647 h 424"/>
                    <a:gd name="T8" fmla="*/ 2147483647 w 357"/>
                    <a:gd name="T9" fmla="*/ 2147483647 h 424"/>
                    <a:gd name="T10" fmla="*/ 2147483647 w 357"/>
                    <a:gd name="T11" fmla="*/ 2147483647 h 424"/>
                    <a:gd name="T12" fmla="*/ 2147483647 w 357"/>
                    <a:gd name="T13" fmla="*/ 2147483647 h 424"/>
                    <a:gd name="T14" fmla="*/ 2147483647 w 357"/>
                    <a:gd name="T15" fmla="*/ 2147483647 h 424"/>
                    <a:gd name="T16" fmla="*/ 2147483647 w 357"/>
                    <a:gd name="T17" fmla="*/ 2147483647 h 424"/>
                    <a:gd name="T18" fmla="*/ 2147483647 w 357"/>
                    <a:gd name="T19" fmla="*/ 2147483647 h 424"/>
                    <a:gd name="T20" fmla="*/ 2147483647 w 357"/>
                    <a:gd name="T21" fmla="*/ 2147483647 h 424"/>
                    <a:gd name="T22" fmla="*/ 2147483647 w 357"/>
                    <a:gd name="T23" fmla="*/ 2147483647 h 424"/>
                    <a:gd name="T24" fmla="*/ 2147483647 w 357"/>
                    <a:gd name="T25" fmla="*/ 2147483647 h 424"/>
                    <a:gd name="T26" fmla="*/ 2147483647 w 357"/>
                    <a:gd name="T27" fmla="*/ 2147483647 h 424"/>
                    <a:gd name="T28" fmla="*/ 2147483647 w 357"/>
                    <a:gd name="T29" fmla="*/ 2147483647 h 424"/>
                    <a:gd name="T30" fmla="*/ 2147483647 w 357"/>
                    <a:gd name="T31" fmla="*/ 2147483647 h 424"/>
                    <a:gd name="T32" fmla="*/ 2147483647 w 357"/>
                    <a:gd name="T33" fmla="*/ 2147483647 h 424"/>
                    <a:gd name="T34" fmla="*/ 2147483647 w 357"/>
                    <a:gd name="T35" fmla="*/ 2147483647 h 424"/>
                    <a:gd name="T36" fmla="*/ 2147483647 w 357"/>
                    <a:gd name="T37" fmla="*/ 2147483647 h 424"/>
                    <a:gd name="T38" fmla="*/ 2147483647 w 357"/>
                    <a:gd name="T39" fmla="*/ 2147483647 h 424"/>
                    <a:gd name="T40" fmla="*/ 2147483647 w 357"/>
                    <a:gd name="T41" fmla="*/ 2147483647 h 424"/>
                    <a:gd name="T42" fmla="*/ 2147483647 w 357"/>
                    <a:gd name="T43" fmla="*/ 2147483647 h 424"/>
                    <a:gd name="T44" fmla="*/ 2147483647 w 357"/>
                    <a:gd name="T45" fmla="*/ 2147483647 h 424"/>
                    <a:gd name="T46" fmla="*/ 2147483647 w 357"/>
                    <a:gd name="T47" fmla="*/ 2147483647 h 424"/>
                    <a:gd name="T48" fmla="*/ 2147483647 w 357"/>
                    <a:gd name="T49" fmla="*/ 0 h 424"/>
                    <a:gd name="T50" fmla="*/ 2147483647 w 357"/>
                    <a:gd name="T51" fmla="*/ 2147483647 h 424"/>
                    <a:gd name="T52" fmla="*/ 2147483647 w 357"/>
                    <a:gd name="T53" fmla="*/ 2147483647 h 424"/>
                    <a:gd name="T54" fmla="*/ 2147483647 w 357"/>
                    <a:gd name="T55" fmla="*/ 2147483647 h 424"/>
                    <a:gd name="T56" fmla="*/ 0 w 357"/>
                    <a:gd name="T57" fmla="*/ 2147483647 h 424"/>
                    <a:gd name="T58" fmla="*/ 2147483647 w 357"/>
                    <a:gd name="T59" fmla="*/ 2147483647 h 424"/>
                    <a:gd name="T60" fmla="*/ 2147483647 w 357"/>
                    <a:gd name="T61" fmla="*/ 2147483647 h 424"/>
                    <a:gd name="T62" fmla="*/ 2147483647 w 357"/>
                    <a:gd name="T63" fmla="*/ 2147483647 h 424"/>
                    <a:gd name="T64" fmla="*/ 2147483647 w 357"/>
                    <a:gd name="T65" fmla="*/ 2147483647 h 424"/>
                    <a:gd name="T66" fmla="*/ 2147483647 w 357"/>
                    <a:gd name="T67" fmla="*/ 2147483647 h 424"/>
                    <a:gd name="T68" fmla="*/ 2147483647 w 357"/>
                    <a:gd name="T69" fmla="*/ 2147483647 h 424"/>
                    <a:gd name="T70" fmla="*/ 2147483647 w 357"/>
                    <a:gd name="T71" fmla="*/ 2147483647 h 424"/>
                    <a:gd name="T72" fmla="*/ 2147483647 w 357"/>
                    <a:gd name="T73" fmla="*/ 2147483647 h 424"/>
                    <a:gd name="T74" fmla="*/ 2147483647 w 357"/>
                    <a:gd name="T75" fmla="*/ 2147483647 h 424"/>
                    <a:gd name="T76" fmla="*/ 2147483647 w 357"/>
                    <a:gd name="T77" fmla="*/ 2147483647 h 424"/>
                    <a:gd name="T78" fmla="*/ 2147483647 w 357"/>
                    <a:gd name="T79" fmla="*/ 2147483647 h 424"/>
                    <a:gd name="T80" fmla="*/ 2147483647 w 357"/>
                    <a:gd name="T81" fmla="*/ 2147483647 h 424"/>
                    <a:gd name="T82" fmla="*/ 2147483647 w 357"/>
                    <a:gd name="T83" fmla="*/ 2147483647 h 424"/>
                    <a:gd name="T84" fmla="*/ 2147483647 w 357"/>
                    <a:gd name="T85" fmla="*/ 2147483647 h 424"/>
                    <a:gd name="T86" fmla="*/ 2147483647 w 357"/>
                    <a:gd name="T87" fmla="*/ 2147483647 h 424"/>
                    <a:gd name="T88" fmla="*/ 2147483647 w 357"/>
                    <a:gd name="T89" fmla="*/ 2147483647 h 424"/>
                    <a:gd name="T90" fmla="*/ 2147483647 w 357"/>
                    <a:gd name="T91" fmla="*/ 2147483647 h 424"/>
                    <a:gd name="T92" fmla="*/ 2147483647 w 357"/>
                    <a:gd name="T93" fmla="*/ 2147483647 h 424"/>
                    <a:gd name="T94" fmla="*/ 2147483647 w 357"/>
                    <a:gd name="T95" fmla="*/ 2147483647 h 424"/>
                    <a:gd name="T96" fmla="*/ 2147483647 w 357"/>
                    <a:gd name="T97" fmla="*/ 2147483647 h 424"/>
                    <a:gd name="T98" fmla="*/ 2147483647 w 357"/>
                    <a:gd name="T99" fmla="*/ 2147483647 h 424"/>
                    <a:gd name="T100" fmla="*/ 2147483647 w 357"/>
                    <a:gd name="T101" fmla="*/ 2147483647 h 424"/>
                    <a:gd name="T102" fmla="*/ 2147483647 w 357"/>
                    <a:gd name="T103" fmla="*/ 2147483647 h 424"/>
                    <a:gd name="T104" fmla="*/ 2147483647 w 357"/>
                    <a:gd name="T105" fmla="*/ 2147483647 h 424"/>
                    <a:gd name="T106" fmla="*/ 2147483647 w 357"/>
                    <a:gd name="T107" fmla="*/ 2147483647 h 424"/>
                    <a:gd name="T108" fmla="*/ 2147483647 w 357"/>
                    <a:gd name="T109" fmla="*/ 2147483647 h 424"/>
                    <a:gd name="T110" fmla="*/ 2147483647 w 357"/>
                    <a:gd name="T111" fmla="*/ 2147483647 h 424"/>
                    <a:gd name="T112" fmla="*/ 2147483647 w 357"/>
                    <a:gd name="T113" fmla="*/ 2147483647 h 424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357"/>
                    <a:gd name="T172" fmla="*/ 0 h 424"/>
                    <a:gd name="T173" fmla="*/ 357 w 357"/>
                    <a:gd name="T174" fmla="*/ 424 h 424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357" h="424">
                      <a:moveTo>
                        <a:pt x="233" y="410"/>
                      </a:moveTo>
                      <a:lnTo>
                        <a:pt x="233" y="408"/>
                      </a:lnTo>
                      <a:lnTo>
                        <a:pt x="234" y="406"/>
                      </a:lnTo>
                      <a:lnTo>
                        <a:pt x="234" y="405"/>
                      </a:lnTo>
                      <a:lnTo>
                        <a:pt x="235" y="403"/>
                      </a:lnTo>
                      <a:lnTo>
                        <a:pt x="237" y="400"/>
                      </a:lnTo>
                      <a:lnTo>
                        <a:pt x="239" y="396"/>
                      </a:lnTo>
                      <a:lnTo>
                        <a:pt x="243" y="390"/>
                      </a:lnTo>
                      <a:lnTo>
                        <a:pt x="246" y="385"/>
                      </a:lnTo>
                      <a:lnTo>
                        <a:pt x="247" y="382"/>
                      </a:lnTo>
                      <a:lnTo>
                        <a:pt x="248" y="380"/>
                      </a:lnTo>
                      <a:lnTo>
                        <a:pt x="249" y="378"/>
                      </a:lnTo>
                      <a:lnTo>
                        <a:pt x="248" y="377"/>
                      </a:lnTo>
                      <a:lnTo>
                        <a:pt x="248" y="375"/>
                      </a:lnTo>
                      <a:lnTo>
                        <a:pt x="247" y="374"/>
                      </a:lnTo>
                      <a:lnTo>
                        <a:pt x="246" y="373"/>
                      </a:lnTo>
                      <a:lnTo>
                        <a:pt x="245" y="371"/>
                      </a:lnTo>
                      <a:lnTo>
                        <a:pt x="243" y="370"/>
                      </a:lnTo>
                      <a:lnTo>
                        <a:pt x="242" y="368"/>
                      </a:lnTo>
                      <a:lnTo>
                        <a:pt x="241" y="366"/>
                      </a:lnTo>
                      <a:lnTo>
                        <a:pt x="239" y="364"/>
                      </a:lnTo>
                      <a:lnTo>
                        <a:pt x="238" y="361"/>
                      </a:lnTo>
                      <a:lnTo>
                        <a:pt x="237" y="357"/>
                      </a:lnTo>
                      <a:lnTo>
                        <a:pt x="236" y="353"/>
                      </a:lnTo>
                      <a:lnTo>
                        <a:pt x="236" y="348"/>
                      </a:lnTo>
                      <a:lnTo>
                        <a:pt x="236" y="344"/>
                      </a:lnTo>
                      <a:lnTo>
                        <a:pt x="236" y="341"/>
                      </a:lnTo>
                      <a:lnTo>
                        <a:pt x="237" y="337"/>
                      </a:lnTo>
                      <a:lnTo>
                        <a:pt x="237" y="334"/>
                      </a:lnTo>
                      <a:lnTo>
                        <a:pt x="238" y="331"/>
                      </a:lnTo>
                      <a:lnTo>
                        <a:pt x="239" y="329"/>
                      </a:lnTo>
                      <a:lnTo>
                        <a:pt x="240" y="326"/>
                      </a:lnTo>
                      <a:lnTo>
                        <a:pt x="241" y="324"/>
                      </a:lnTo>
                      <a:lnTo>
                        <a:pt x="242" y="320"/>
                      </a:lnTo>
                      <a:lnTo>
                        <a:pt x="244" y="315"/>
                      </a:lnTo>
                      <a:lnTo>
                        <a:pt x="245" y="313"/>
                      </a:lnTo>
                      <a:lnTo>
                        <a:pt x="245" y="311"/>
                      </a:lnTo>
                      <a:lnTo>
                        <a:pt x="245" y="308"/>
                      </a:lnTo>
                      <a:lnTo>
                        <a:pt x="245" y="305"/>
                      </a:lnTo>
                      <a:lnTo>
                        <a:pt x="245" y="304"/>
                      </a:lnTo>
                      <a:lnTo>
                        <a:pt x="244" y="302"/>
                      </a:lnTo>
                      <a:lnTo>
                        <a:pt x="243" y="300"/>
                      </a:lnTo>
                      <a:lnTo>
                        <a:pt x="243" y="296"/>
                      </a:lnTo>
                      <a:lnTo>
                        <a:pt x="243" y="294"/>
                      </a:lnTo>
                      <a:lnTo>
                        <a:pt x="243" y="293"/>
                      </a:lnTo>
                      <a:lnTo>
                        <a:pt x="243" y="291"/>
                      </a:lnTo>
                      <a:lnTo>
                        <a:pt x="244" y="289"/>
                      </a:lnTo>
                      <a:lnTo>
                        <a:pt x="245" y="287"/>
                      </a:lnTo>
                      <a:lnTo>
                        <a:pt x="246" y="285"/>
                      </a:lnTo>
                      <a:lnTo>
                        <a:pt x="248" y="283"/>
                      </a:lnTo>
                      <a:lnTo>
                        <a:pt x="250" y="281"/>
                      </a:lnTo>
                      <a:lnTo>
                        <a:pt x="251" y="280"/>
                      </a:lnTo>
                      <a:lnTo>
                        <a:pt x="252" y="279"/>
                      </a:lnTo>
                      <a:lnTo>
                        <a:pt x="254" y="278"/>
                      </a:lnTo>
                      <a:lnTo>
                        <a:pt x="255" y="278"/>
                      </a:lnTo>
                      <a:lnTo>
                        <a:pt x="258" y="278"/>
                      </a:lnTo>
                      <a:lnTo>
                        <a:pt x="261" y="278"/>
                      </a:lnTo>
                      <a:lnTo>
                        <a:pt x="263" y="277"/>
                      </a:lnTo>
                      <a:lnTo>
                        <a:pt x="266" y="277"/>
                      </a:lnTo>
                      <a:lnTo>
                        <a:pt x="267" y="277"/>
                      </a:lnTo>
                      <a:lnTo>
                        <a:pt x="269" y="276"/>
                      </a:lnTo>
                      <a:lnTo>
                        <a:pt x="270" y="275"/>
                      </a:lnTo>
                      <a:lnTo>
                        <a:pt x="272" y="274"/>
                      </a:lnTo>
                      <a:lnTo>
                        <a:pt x="278" y="267"/>
                      </a:lnTo>
                      <a:lnTo>
                        <a:pt x="283" y="261"/>
                      </a:lnTo>
                      <a:lnTo>
                        <a:pt x="284" y="260"/>
                      </a:lnTo>
                      <a:lnTo>
                        <a:pt x="285" y="258"/>
                      </a:lnTo>
                      <a:lnTo>
                        <a:pt x="285" y="257"/>
                      </a:lnTo>
                      <a:lnTo>
                        <a:pt x="286" y="254"/>
                      </a:lnTo>
                      <a:lnTo>
                        <a:pt x="287" y="252"/>
                      </a:lnTo>
                      <a:lnTo>
                        <a:pt x="288" y="250"/>
                      </a:lnTo>
                      <a:lnTo>
                        <a:pt x="288" y="247"/>
                      </a:lnTo>
                      <a:lnTo>
                        <a:pt x="289" y="244"/>
                      </a:lnTo>
                      <a:lnTo>
                        <a:pt x="290" y="241"/>
                      </a:lnTo>
                      <a:lnTo>
                        <a:pt x="291" y="238"/>
                      </a:lnTo>
                      <a:lnTo>
                        <a:pt x="292" y="236"/>
                      </a:lnTo>
                      <a:lnTo>
                        <a:pt x="294" y="234"/>
                      </a:lnTo>
                      <a:lnTo>
                        <a:pt x="296" y="230"/>
                      </a:lnTo>
                      <a:lnTo>
                        <a:pt x="299" y="226"/>
                      </a:lnTo>
                      <a:lnTo>
                        <a:pt x="302" y="223"/>
                      </a:lnTo>
                      <a:lnTo>
                        <a:pt x="305" y="220"/>
                      </a:lnTo>
                      <a:lnTo>
                        <a:pt x="306" y="218"/>
                      </a:lnTo>
                      <a:lnTo>
                        <a:pt x="307" y="216"/>
                      </a:lnTo>
                      <a:lnTo>
                        <a:pt x="308" y="214"/>
                      </a:lnTo>
                      <a:lnTo>
                        <a:pt x="309" y="212"/>
                      </a:lnTo>
                      <a:lnTo>
                        <a:pt x="310" y="207"/>
                      </a:lnTo>
                      <a:lnTo>
                        <a:pt x="312" y="202"/>
                      </a:lnTo>
                      <a:lnTo>
                        <a:pt x="312" y="201"/>
                      </a:lnTo>
                      <a:lnTo>
                        <a:pt x="313" y="199"/>
                      </a:lnTo>
                      <a:lnTo>
                        <a:pt x="314" y="198"/>
                      </a:lnTo>
                      <a:lnTo>
                        <a:pt x="315" y="196"/>
                      </a:lnTo>
                      <a:lnTo>
                        <a:pt x="317" y="194"/>
                      </a:lnTo>
                      <a:lnTo>
                        <a:pt x="319" y="191"/>
                      </a:lnTo>
                      <a:lnTo>
                        <a:pt x="322" y="189"/>
                      </a:lnTo>
                      <a:lnTo>
                        <a:pt x="325" y="186"/>
                      </a:lnTo>
                      <a:lnTo>
                        <a:pt x="327" y="184"/>
                      </a:lnTo>
                      <a:lnTo>
                        <a:pt x="329" y="183"/>
                      </a:lnTo>
                      <a:lnTo>
                        <a:pt x="331" y="182"/>
                      </a:lnTo>
                      <a:lnTo>
                        <a:pt x="334" y="181"/>
                      </a:lnTo>
                      <a:lnTo>
                        <a:pt x="339" y="179"/>
                      </a:lnTo>
                      <a:lnTo>
                        <a:pt x="344" y="178"/>
                      </a:lnTo>
                      <a:lnTo>
                        <a:pt x="346" y="177"/>
                      </a:lnTo>
                      <a:lnTo>
                        <a:pt x="349" y="176"/>
                      </a:lnTo>
                      <a:lnTo>
                        <a:pt x="351" y="175"/>
                      </a:lnTo>
                      <a:lnTo>
                        <a:pt x="353" y="174"/>
                      </a:lnTo>
                      <a:lnTo>
                        <a:pt x="355" y="173"/>
                      </a:lnTo>
                      <a:lnTo>
                        <a:pt x="356" y="172"/>
                      </a:lnTo>
                      <a:lnTo>
                        <a:pt x="356" y="171"/>
                      </a:lnTo>
                      <a:lnTo>
                        <a:pt x="357" y="170"/>
                      </a:lnTo>
                      <a:lnTo>
                        <a:pt x="357" y="169"/>
                      </a:lnTo>
                      <a:lnTo>
                        <a:pt x="355" y="167"/>
                      </a:lnTo>
                      <a:lnTo>
                        <a:pt x="353" y="166"/>
                      </a:lnTo>
                      <a:lnTo>
                        <a:pt x="351" y="165"/>
                      </a:lnTo>
                      <a:lnTo>
                        <a:pt x="348" y="164"/>
                      </a:lnTo>
                      <a:lnTo>
                        <a:pt x="343" y="163"/>
                      </a:lnTo>
                      <a:lnTo>
                        <a:pt x="339" y="161"/>
                      </a:lnTo>
                      <a:lnTo>
                        <a:pt x="334" y="160"/>
                      </a:lnTo>
                      <a:lnTo>
                        <a:pt x="330" y="158"/>
                      </a:lnTo>
                      <a:lnTo>
                        <a:pt x="328" y="158"/>
                      </a:lnTo>
                      <a:lnTo>
                        <a:pt x="327" y="157"/>
                      </a:lnTo>
                      <a:lnTo>
                        <a:pt x="325" y="155"/>
                      </a:lnTo>
                      <a:lnTo>
                        <a:pt x="324" y="154"/>
                      </a:lnTo>
                      <a:lnTo>
                        <a:pt x="319" y="148"/>
                      </a:lnTo>
                      <a:lnTo>
                        <a:pt x="313" y="142"/>
                      </a:lnTo>
                      <a:lnTo>
                        <a:pt x="309" y="139"/>
                      </a:lnTo>
                      <a:lnTo>
                        <a:pt x="306" y="136"/>
                      </a:lnTo>
                      <a:lnTo>
                        <a:pt x="304" y="134"/>
                      </a:lnTo>
                      <a:lnTo>
                        <a:pt x="302" y="133"/>
                      </a:lnTo>
                      <a:lnTo>
                        <a:pt x="300" y="132"/>
                      </a:lnTo>
                      <a:lnTo>
                        <a:pt x="298" y="131"/>
                      </a:lnTo>
                      <a:lnTo>
                        <a:pt x="293" y="128"/>
                      </a:lnTo>
                      <a:lnTo>
                        <a:pt x="290" y="126"/>
                      </a:lnTo>
                      <a:lnTo>
                        <a:pt x="287" y="124"/>
                      </a:lnTo>
                      <a:lnTo>
                        <a:pt x="285" y="122"/>
                      </a:lnTo>
                      <a:lnTo>
                        <a:pt x="283" y="120"/>
                      </a:lnTo>
                      <a:lnTo>
                        <a:pt x="282" y="118"/>
                      </a:lnTo>
                      <a:lnTo>
                        <a:pt x="281" y="116"/>
                      </a:lnTo>
                      <a:lnTo>
                        <a:pt x="280" y="113"/>
                      </a:lnTo>
                      <a:lnTo>
                        <a:pt x="278" y="111"/>
                      </a:lnTo>
                      <a:lnTo>
                        <a:pt x="276" y="108"/>
                      </a:lnTo>
                      <a:lnTo>
                        <a:pt x="274" y="105"/>
                      </a:lnTo>
                      <a:lnTo>
                        <a:pt x="271" y="101"/>
                      </a:lnTo>
                      <a:lnTo>
                        <a:pt x="267" y="97"/>
                      </a:lnTo>
                      <a:lnTo>
                        <a:pt x="263" y="92"/>
                      </a:lnTo>
                      <a:lnTo>
                        <a:pt x="257" y="87"/>
                      </a:lnTo>
                      <a:lnTo>
                        <a:pt x="249" y="81"/>
                      </a:lnTo>
                      <a:lnTo>
                        <a:pt x="244" y="77"/>
                      </a:lnTo>
                      <a:lnTo>
                        <a:pt x="239" y="74"/>
                      </a:lnTo>
                      <a:lnTo>
                        <a:pt x="233" y="71"/>
                      </a:lnTo>
                      <a:lnTo>
                        <a:pt x="227" y="67"/>
                      </a:lnTo>
                      <a:lnTo>
                        <a:pt x="221" y="64"/>
                      </a:lnTo>
                      <a:lnTo>
                        <a:pt x="214" y="60"/>
                      </a:lnTo>
                      <a:lnTo>
                        <a:pt x="208" y="56"/>
                      </a:lnTo>
                      <a:lnTo>
                        <a:pt x="202" y="52"/>
                      </a:lnTo>
                      <a:lnTo>
                        <a:pt x="199" y="49"/>
                      </a:lnTo>
                      <a:lnTo>
                        <a:pt x="196" y="47"/>
                      </a:lnTo>
                      <a:lnTo>
                        <a:pt x="193" y="45"/>
                      </a:lnTo>
                      <a:lnTo>
                        <a:pt x="190" y="43"/>
                      </a:lnTo>
                      <a:lnTo>
                        <a:pt x="184" y="39"/>
                      </a:lnTo>
                      <a:lnTo>
                        <a:pt x="179" y="36"/>
                      </a:lnTo>
                      <a:lnTo>
                        <a:pt x="173" y="33"/>
                      </a:lnTo>
                      <a:lnTo>
                        <a:pt x="167" y="30"/>
                      </a:lnTo>
                      <a:lnTo>
                        <a:pt x="161" y="27"/>
                      </a:lnTo>
                      <a:lnTo>
                        <a:pt x="153" y="22"/>
                      </a:lnTo>
                      <a:lnTo>
                        <a:pt x="148" y="19"/>
                      </a:lnTo>
                      <a:lnTo>
                        <a:pt x="143" y="16"/>
                      </a:lnTo>
                      <a:lnTo>
                        <a:pt x="137" y="12"/>
                      </a:lnTo>
                      <a:lnTo>
                        <a:pt x="130" y="8"/>
                      </a:lnTo>
                      <a:lnTo>
                        <a:pt x="127" y="6"/>
                      </a:lnTo>
                      <a:lnTo>
                        <a:pt x="124" y="5"/>
                      </a:lnTo>
                      <a:lnTo>
                        <a:pt x="120" y="3"/>
                      </a:lnTo>
                      <a:lnTo>
                        <a:pt x="116" y="2"/>
                      </a:lnTo>
                      <a:lnTo>
                        <a:pt x="112" y="1"/>
                      </a:lnTo>
                      <a:lnTo>
                        <a:pt x="108" y="0"/>
                      </a:lnTo>
                      <a:lnTo>
                        <a:pt x="104" y="0"/>
                      </a:lnTo>
                      <a:lnTo>
                        <a:pt x="99" y="0"/>
                      </a:lnTo>
                      <a:lnTo>
                        <a:pt x="93" y="0"/>
                      </a:lnTo>
                      <a:lnTo>
                        <a:pt x="84" y="1"/>
                      </a:lnTo>
                      <a:lnTo>
                        <a:pt x="80" y="1"/>
                      </a:lnTo>
                      <a:lnTo>
                        <a:pt x="76" y="2"/>
                      </a:lnTo>
                      <a:lnTo>
                        <a:pt x="73" y="2"/>
                      </a:lnTo>
                      <a:lnTo>
                        <a:pt x="70" y="3"/>
                      </a:lnTo>
                      <a:lnTo>
                        <a:pt x="22" y="3"/>
                      </a:lnTo>
                      <a:lnTo>
                        <a:pt x="20" y="5"/>
                      </a:lnTo>
                      <a:lnTo>
                        <a:pt x="19" y="6"/>
                      </a:lnTo>
                      <a:lnTo>
                        <a:pt x="18" y="8"/>
                      </a:lnTo>
                      <a:lnTo>
                        <a:pt x="18" y="10"/>
                      </a:lnTo>
                      <a:lnTo>
                        <a:pt x="17" y="13"/>
                      </a:lnTo>
                      <a:lnTo>
                        <a:pt x="16" y="17"/>
                      </a:lnTo>
                      <a:lnTo>
                        <a:pt x="15" y="18"/>
                      </a:lnTo>
                      <a:lnTo>
                        <a:pt x="14" y="20"/>
                      </a:lnTo>
                      <a:lnTo>
                        <a:pt x="13" y="22"/>
                      </a:lnTo>
                      <a:lnTo>
                        <a:pt x="12" y="24"/>
                      </a:lnTo>
                      <a:lnTo>
                        <a:pt x="11" y="26"/>
                      </a:lnTo>
                      <a:lnTo>
                        <a:pt x="9" y="27"/>
                      </a:lnTo>
                      <a:lnTo>
                        <a:pt x="7" y="29"/>
                      </a:lnTo>
                      <a:lnTo>
                        <a:pt x="4" y="30"/>
                      </a:lnTo>
                      <a:lnTo>
                        <a:pt x="2" y="32"/>
                      </a:lnTo>
                      <a:lnTo>
                        <a:pt x="1" y="33"/>
                      </a:lnTo>
                      <a:lnTo>
                        <a:pt x="0" y="34"/>
                      </a:lnTo>
                      <a:lnTo>
                        <a:pt x="0" y="35"/>
                      </a:lnTo>
                      <a:lnTo>
                        <a:pt x="0" y="36"/>
                      </a:lnTo>
                      <a:lnTo>
                        <a:pt x="0" y="37"/>
                      </a:lnTo>
                      <a:lnTo>
                        <a:pt x="1" y="38"/>
                      </a:lnTo>
                      <a:lnTo>
                        <a:pt x="2" y="39"/>
                      </a:lnTo>
                      <a:lnTo>
                        <a:pt x="3" y="40"/>
                      </a:lnTo>
                      <a:lnTo>
                        <a:pt x="4" y="41"/>
                      </a:lnTo>
                      <a:lnTo>
                        <a:pt x="5" y="42"/>
                      </a:lnTo>
                      <a:lnTo>
                        <a:pt x="7" y="43"/>
                      </a:lnTo>
                      <a:lnTo>
                        <a:pt x="10" y="44"/>
                      </a:lnTo>
                      <a:lnTo>
                        <a:pt x="14" y="45"/>
                      </a:lnTo>
                      <a:lnTo>
                        <a:pt x="13" y="47"/>
                      </a:lnTo>
                      <a:lnTo>
                        <a:pt x="13" y="48"/>
                      </a:lnTo>
                      <a:lnTo>
                        <a:pt x="12" y="49"/>
                      </a:lnTo>
                      <a:lnTo>
                        <a:pt x="11" y="50"/>
                      </a:lnTo>
                      <a:lnTo>
                        <a:pt x="10" y="51"/>
                      </a:lnTo>
                      <a:lnTo>
                        <a:pt x="8" y="52"/>
                      </a:lnTo>
                      <a:lnTo>
                        <a:pt x="6" y="54"/>
                      </a:lnTo>
                      <a:lnTo>
                        <a:pt x="5" y="55"/>
                      </a:lnTo>
                      <a:lnTo>
                        <a:pt x="5" y="56"/>
                      </a:lnTo>
                      <a:lnTo>
                        <a:pt x="4" y="57"/>
                      </a:lnTo>
                      <a:lnTo>
                        <a:pt x="5" y="58"/>
                      </a:lnTo>
                      <a:lnTo>
                        <a:pt x="7" y="63"/>
                      </a:lnTo>
                      <a:lnTo>
                        <a:pt x="9" y="68"/>
                      </a:lnTo>
                      <a:lnTo>
                        <a:pt x="10" y="72"/>
                      </a:lnTo>
                      <a:lnTo>
                        <a:pt x="12" y="77"/>
                      </a:lnTo>
                      <a:lnTo>
                        <a:pt x="13" y="81"/>
                      </a:lnTo>
                      <a:lnTo>
                        <a:pt x="15" y="86"/>
                      </a:lnTo>
                      <a:lnTo>
                        <a:pt x="16" y="91"/>
                      </a:lnTo>
                      <a:lnTo>
                        <a:pt x="19" y="96"/>
                      </a:lnTo>
                      <a:lnTo>
                        <a:pt x="22" y="100"/>
                      </a:lnTo>
                      <a:lnTo>
                        <a:pt x="25" y="106"/>
                      </a:lnTo>
                      <a:lnTo>
                        <a:pt x="26" y="109"/>
                      </a:lnTo>
                      <a:lnTo>
                        <a:pt x="27" y="112"/>
                      </a:lnTo>
                      <a:lnTo>
                        <a:pt x="28" y="115"/>
                      </a:lnTo>
                      <a:lnTo>
                        <a:pt x="28" y="117"/>
                      </a:lnTo>
                      <a:lnTo>
                        <a:pt x="28" y="120"/>
                      </a:lnTo>
                      <a:lnTo>
                        <a:pt x="28" y="122"/>
                      </a:lnTo>
                      <a:lnTo>
                        <a:pt x="28" y="124"/>
                      </a:lnTo>
                      <a:lnTo>
                        <a:pt x="28" y="126"/>
                      </a:lnTo>
                      <a:lnTo>
                        <a:pt x="26" y="129"/>
                      </a:lnTo>
                      <a:lnTo>
                        <a:pt x="25" y="132"/>
                      </a:lnTo>
                      <a:lnTo>
                        <a:pt x="24" y="135"/>
                      </a:lnTo>
                      <a:lnTo>
                        <a:pt x="23" y="138"/>
                      </a:lnTo>
                      <a:lnTo>
                        <a:pt x="22" y="140"/>
                      </a:lnTo>
                      <a:lnTo>
                        <a:pt x="22" y="142"/>
                      </a:lnTo>
                      <a:lnTo>
                        <a:pt x="22" y="145"/>
                      </a:lnTo>
                      <a:lnTo>
                        <a:pt x="22" y="147"/>
                      </a:lnTo>
                      <a:lnTo>
                        <a:pt x="21" y="152"/>
                      </a:lnTo>
                      <a:lnTo>
                        <a:pt x="22" y="157"/>
                      </a:lnTo>
                      <a:lnTo>
                        <a:pt x="22" y="161"/>
                      </a:lnTo>
                      <a:lnTo>
                        <a:pt x="23" y="164"/>
                      </a:lnTo>
                      <a:lnTo>
                        <a:pt x="23" y="167"/>
                      </a:lnTo>
                      <a:lnTo>
                        <a:pt x="24" y="169"/>
                      </a:lnTo>
                      <a:lnTo>
                        <a:pt x="25" y="171"/>
                      </a:lnTo>
                      <a:lnTo>
                        <a:pt x="27" y="173"/>
                      </a:lnTo>
                      <a:lnTo>
                        <a:pt x="29" y="177"/>
                      </a:lnTo>
                      <a:lnTo>
                        <a:pt x="31" y="180"/>
                      </a:lnTo>
                      <a:lnTo>
                        <a:pt x="32" y="182"/>
                      </a:lnTo>
                      <a:lnTo>
                        <a:pt x="32" y="185"/>
                      </a:lnTo>
                      <a:lnTo>
                        <a:pt x="33" y="188"/>
                      </a:lnTo>
                      <a:lnTo>
                        <a:pt x="33" y="191"/>
                      </a:lnTo>
                      <a:lnTo>
                        <a:pt x="33" y="195"/>
                      </a:lnTo>
                      <a:lnTo>
                        <a:pt x="32" y="200"/>
                      </a:lnTo>
                      <a:lnTo>
                        <a:pt x="32" y="205"/>
                      </a:lnTo>
                      <a:lnTo>
                        <a:pt x="31" y="210"/>
                      </a:lnTo>
                      <a:lnTo>
                        <a:pt x="31" y="215"/>
                      </a:lnTo>
                      <a:lnTo>
                        <a:pt x="31" y="220"/>
                      </a:lnTo>
                      <a:lnTo>
                        <a:pt x="30" y="225"/>
                      </a:lnTo>
                      <a:lnTo>
                        <a:pt x="30" y="229"/>
                      </a:lnTo>
                      <a:lnTo>
                        <a:pt x="31" y="232"/>
                      </a:lnTo>
                      <a:lnTo>
                        <a:pt x="31" y="234"/>
                      </a:lnTo>
                      <a:lnTo>
                        <a:pt x="32" y="237"/>
                      </a:lnTo>
                      <a:lnTo>
                        <a:pt x="33" y="239"/>
                      </a:lnTo>
                      <a:lnTo>
                        <a:pt x="34" y="241"/>
                      </a:lnTo>
                      <a:lnTo>
                        <a:pt x="36" y="242"/>
                      </a:lnTo>
                      <a:lnTo>
                        <a:pt x="37" y="244"/>
                      </a:lnTo>
                      <a:lnTo>
                        <a:pt x="39" y="245"/>
                      </a:lnTo>
                      <a:lnTo>
                        <a:pt x="42" y="249"/>
                      </a:lnTo>
                      <a:lnTo>
                        <a:pt x="45" y="252"/>
                      </a:lnTo>
                      <a:lnTo>
                        <a:pt x="47" y="254"/>
                      </a:lnTo>
                      <a:lnTo>
                        <a:pt x="48" y="256"/>
                      </a:lnTo>
                      <a:lnTo>
                        <a:pt x="49" y="258"/>
                      </a:lnTo>
                      <a:lnTo>
                        <a:pt x="49" y="260"/>
                      </a:lnTo>
                      <a:lnTo>
                        <a:pt x="50" y="266"/>
                      </a:lnTo>
                      <a:lnTo>
                        <a:pt x="51" y="271"/>
                      </a:lnTo>
                      <a:lnTo>
                        <a:pt x="52" y="275"/>
                      </a:lnTo>
                      <a:lnTo>
                        <a:pt x="53" y="279"/>
                      </a:lnTo>
                      <a:lnTo>
                        <a:pt x="54" y="283"/>
                      </a:lnTo>
                      <a:lnTo>
                        <a:pt x="55" y="288"/>
                      </a:lnTo>
                      <a:lnTo>
                        <a:pt x="56" y="292"/>
                      </a:lnTo>
                      <a:lnTo>
                        <a:pt x="57" y="297"/>
                      </a:lnTo>
                      <a:lnTo>
                        <a:pt x="57" y="300"/>
                      </a:lnTo>
                      <a:lnTo>
                        <a:pt x="57" y="302"/>
                      </a:lnTo>
                      <a:lnTo>
                        <a:pt x="57" y="303"/>
                      </a:lnTo>
                      <a:lnTo>
                        <a:pt x="58" y="305"/>
                      </a:lnTo>
                      <a:lnTo>
                        <a:pt x="59" y="307"/>
                      </a:lnTo>
                      <a:lnTo>
                        <a:pt x="59" y="308"/>
                      </a:lnTo>
                      <a:lnTo>
                        <a:pt x="60" y="309"/>
                      </a:lnTo>
                      <a:lnTo>
                        <a:pt x="61" y="311"/>
                      </a:lnTo>
                      <a:lnTo>
                        <a:pt x="62" y="312"/>
                      </a:lnTo>
                      <a:lnTo>
                        <a:pt x="63" y="313"/>
                      </a:lnTo>
                      <a:lnTo>
                        <a:pt x="64" y="314"/>
                      </a:lnTo>
                      <a:lnTo>
                        <a:pt x="65" y="314"/>
                      </a:lnTo>
                      <a:lnTo>
                        <a:pt x="68" y="316"/>
                      </a:lnTo>
                      <a:lnTo>
                        <a:pt x="71" y="317"/>
                      </a:lnTo>
                      <a:lnTo>
                        <a:pt x="73" y="319"/>
                      </a:lnTo>
                      <a:lnTo>
                        <a:pt x="76" y="320"/>
                      </a:lnTo>
                      <a:lnTo>
                        <a:pt x="78" y="322"/>
                      </a:lnTo>
                      <a:lnTo>
                        <a:pt x="81" y="324"/>
                      </a:lnTo>
                      <a:lnTo>
                        <a:pt x="81" y="325"/>
                      </a:lnTo>
                      <a:lnTo>
                        <a:pt x="82" y="326"/>
                      </a:lnTo>
                      <a:lnTo>
                        <a:pt x="83" y="327"/>
                      </a:lnTo>
                      <a:lnTo>
                        <a:pt x="84" y="329"/>
                      </a:lnTo>
                      <a:lnTo>
                        <a:pt x="84" y="331"/>
                      </a:lnTo>
                      <a:lnTo>
                        <a:pt x="85" y="333"/>
                      </a:lnTo>
                      <a:lnTo>
                        <a:pt x="85" y="335"/>
                      </a:lnTo>
                      <a:lnTo>
                        <a:pt x="85" y="337"/>
                      </a:lnTo>
                      <a:lnTo>
                        <a:pt x="85" y="339"/>
                      </a:lnTo>
                      <a:lnTo>
                        <a:pt x="85" y="341"/>
                      </a:lnTo>
                      <a:lnTo>
                        <a:pt x="84" y="343"/>
                      </a:lnTo>
                      <a:lnTo>
                        <a:pt x="84" y="345"/>
                      </a:lnTo>
                      <a:lnTo>
                        <a:pt x="82" y="347"/>
                      </a:lnTo>
                      <a:lnTo>
                        <a:pt x="81" y="349"/>
                      </a:lnTo>
                      <a:lnTo>
                        <a:pt x="80" y="350"/>
                      </a:lnTo>
                      <a:lnTo>
                        <a:pt x="79" y="352"/>
                      </a:lnTo>
                      <a:lnTo>
                        <a:pt x="77" y="355"/>
                      </a:lnTo>
                      <a:lnTo>
                        <a:pt x="75" y="357"/>
                      </a:lnTo>
                      <a:lnTo>
                        <a:pt x="74" y="359"/>
                      </a:lnTo>
                      <a:lnTo>
                        <a:pt x="73" y="360"/>
                      </a:lnTo>
                      <a:lnTo>
                        <a:pt x="73" y="361"/>
                      </a:lnTo>
                      <a:lnTo>
                        <a:pt x="73" y="363"/>
                      </a:lnTo>
                      <a:lnTo>
                        <a:pt x="73" y="367"/>
                      </a:lnTo>
                      <a:lnTo>
                        <a:pt x="71" y="372"/>
                      </a:lnTo>
                      <a:lnTo>
                        <a:pt x="70" y="377"/>
                      </a:lnTo>
                      <a:lnTo>
                        <a:pt x="70" y="380"/>
                      </a:lnTo>
                      <a:lnTo>
                        <a:pt x="101" y="381"/>
                      </a:lnTo>
                      <a:lnTo>
                        <a:pt x="105" y="381"/>
                      </a:lnTo>
                      <a:lnTo>
                        <a:pt x="108" y="382"/>
                      </a:lnTo>
                      <a:lnTo>
                        <a:pt x="110" y="382"/>
                      </a:lnTo>
                      <a:lnTo>
                        <a:pt x="113" y="382"/>
                      </a:lnTo>
                      <a:lnTo>
                        <a:pt x="116" y="382"/>
                      </a:lnTo>
                      <a:lnTo>
                        <a:pt x="118" y="382"/>
                      </a:lnTo>
                      <a:lnTo>
                        <a:pt x="120" y="382"/>
                      </a:lnTo>
                      <a:lnTo>
                        <a:pt x="121" y="382"/>
                      </a:lnTo>
                      <a:lnTo>
                        <a:pt x="122" y="381"/>
                      </a:lnTo>
                      <a:lnTo>
                        <a:pt x="124" y="381"/>
                      </a:lnTo>
                      <a:lnTo>
                        <a:pt x="126" y="380"/>
                      </a:lnTo>
                      <a:lnTo>
                        <a:pt x="127" y="380"/>
                      </a:lnTo>
                      <a:lnTo>
                        <a:pt x="129" y="379"/>
                      </a:lnTo>
                      <a:lnTo>
                        <a:pt x="130" y="379"/>
                      </a:lnTo>
                      <a:lnTo>
                        <a:pt x="134" y="379"/>
                      </a:lnTo>
                      <a:lnTo>
                        <a:pt x="138" y="379"/>
                      </a:lnTo>
                      <a:lnTo>
                        <a:pt x="142" y="379"/>
                      </a:lnTo>
                      <a:lnTo>
                        <a:pt x="146" y="380"/>
                      </a:lnTo>
                      <a:lnTo>
                        <a:pt x="150" y="381"/>
                      </a:lnTo>
                      <a:lnTo>
                        <a:pt x="154" y="382"/>
                      </a:lnTo>
                      <a:lnTo>
                        <a:pt x="158" y="384"/>
                      </a:lnTo>
                      <a:lnTo>
                        <a:pt x="162" y="386"/>
                      </a:lnTo>
                      <a:lnTo>
                        <a:pt x="165" y="387"/>
                      </a:lnTo>
                      <a:lnTo>
                        <a:pt x="169" y="389"/>
                      </a:lnTo>
                      <a:lnTo>
                        <a:pt x="172" y="391"/>
                      </a:lnTo>
                      <a:lnTo>
                        <a:pt x="174" y="393"/>
                      </a:lnTo>
                      <a:lnTo>
                        <a:pt x="176" y="395"/>
                      </a:lnTo>
                      <a:lnTo>
                        <a:pt x="178" y="397"/>
                      </a:lnTo>
                      <a:lnTo>
                        <a:pt x="180" y="399"/>
                      </a:lnTo>
                      <a:lnTo>
                        <a:pt x="181" y="402"/>
                      </a:lnTo>
                      <a:lnTo>
                        <a:pt x="183" y="403"/>
                      </a:lnTo>
                      <a:lnTo>
                        <a:pt x="185" y="405"/>
                      </a:lnTo>
                      <a:lnTo>
                        <a:pt x="188" y="408"/>
                      </a:lnTo>
                      <a:lnTo>
                        <a:pt x="191" y="410"/>
                      </a:lnTo>
                      <a:lnTo>
                        <a:pt x="194" y="412"/>
                      </a:lnTo>
                      <a:lnTo>
                        <a:pt x="196" y="414"/>
                      </a:lnTo>
                      <a:lnTo>
                        <a:pt x="197" y="415"/>
                      </a:lnTo>
                      <a:lnTo>
                        <a:pt x="198" y="416"/>
                      </a:lnTo>
                      <a:lnTo>
                        <a:pt x="198" y="418"/>
                      </a:lnTo>
                      <a:lnTo>
                        <a:pt x="199" y="419"/>
                      </a:lnTo>
                      <a:lnTo>
                        <a:pt x="200" y="421"/>
                      </a:lnTo>
                      <a:lnTo>
                        <a:pt x="200" y="422"/>
                      </a:lnTo>
                      <a:lnTo>
                        <a:pt x="201" y="422"/>
                      </a:lnTo>
                      <a:lnTo>
                        <a:pt x="201" y="423"/>
                      </a:lnTo>
                      <a:lnTo>
                        <a:pt x="202" y="424"/>
                      </a:lnTo>
                      <a:lnTo>
                        <a:pt x="203" y="424"/>
                      </a:lnTo>
                      <a:lnTo>
                        <a:pt x="204" y="424"/>
                      </a:lnTo>
                      <a:lnTo>
                        <a:pt x="206" y="423"/>
                      </a:lnTo>
                      <a:lnTo>
                        <a:pt x="207" y="422"/>
                      </a:lnTo>
                      <a:lnTo>
                        <a:pt x="209" y="421"/>
                      </a:lnTo>
                      <a:lnTo>
                        <a:pt x="211" y="420"/>
                      </a:lnTo>
                      <a:lnTo>
                        <a:pt x="215" y="416"/>
                      </a:lnTo>
                      <a:lnTo>
                        <a:pt x="219" y="412"/>
                      </a:lnTo>
                      <a:lnTo>
                        <a:pt x="221" y="411"/>
                      </a:lnTo>
                      <a:lnTo>
                        <a:pt x="223" y="410"/>
                      </a:lnTo>
                      <a:lnTo>
                        <a:pt x="225" y="409"/>
                      </a:lnTo>
                      <a:lnTo>
                        <a:pt x="226" y="409"/>
                      </a:lnTo>
                      <a:lnTo>
                        <a:pt x="227" y="408"/>
                      </a:lnTo>
                      <a:lnTo>
                        <a:pt x="231" y="409"/>
                      </a:lnTo>
                      <a:lnTo>
                        <a:pt x="233" y="410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Freeform 107"/>
                <p:cNvSpPr>
                  <a:spLocks/>
                </p:cNvSpPr>
                <p:nvPr/>
              </p:nvSpPr>
              <p:spPr bwMode="auto">
                <a:xfrm>
                  <a:off x="4574485" y="4882619"/>
                  <a:ext cx="447767" cy="309503"/>
                </a:xfrm>
                <a:custGeom>
                  <a:avLst/>
                  <a:gdLst>
                    <a:gd name="T0" fmla="*/ 2147483647 w 523"/>
                    <a:gd name="T1" fmla="*/ 2147483647 h 344"/>
                    <a:gd name="T2" fmla="*/ 2147483647 w 523"/>
                    <a:gd name="T3" fmla="*/ 2147483647 h 344"/>
                    <a:gd name="T4" fmla="*/ 2147483647 w 523"/>
                    <a:gd name="T5" fmla="*/ 2147483647 h 344"/>
                    <a:gd name="T6" fmla="*/ 2147483647 w 523"/>
                    <a:gd name="T7" fmla="*/ 2147483647 h 344"/>
                    <a:gd name="T8" fmla="*/ 2147483647 w 523"/>
                    <a:gd name="T9" fmla="*/ 2147483647 h 344"/>
                    <a:gd name="T10" fmla="*/ 2147483647 w 523"/>
                    <a:gd name="T11" fmla="*/ 2147483647 h 344"/>
                    <a:gd name="T12" fmla="*/ 2147483647 w 523"/>
                    <a:gd name="T13" fmla="*/ 2147483647 h 344"/>
                    <a:gd name="T14" fmla="*/ 2147483647 w 523"/>
                    <a:gd name="T15" fmla="*/ 2147483647 h 344"/>
                    <a:gd name="T16" fmla="*/ 2147483647 w 523"/>
                    <a:gd name="T17" fmla="*/ 2147483647 h 344"/>
                    <a:gd name="T18" fmla="*/ 2147483647 w 523"/>
                    <a:gd name="T19" fmla="*/ 2147483647 h 344"/>
                    <a:gd name="T20" fmla="*/ 2147483647 w 523"/>
                    <a:gd name="T21" fmla="*/ 2147483647 h 344"/>
                    <a:gd name="T22" fmla="*/ 2147483647 w 523"/>
                    <a:gd name="T23" fmla="*/ 2147483647 h 344"/>
                    <a:gd name="T24" fmla="*/ 2147483647 w 523"/>
                    <a:gd name="T25" fmla="*/ 2147483647 h 344"/>
                    <a:gd name="T26" fmla="*/ 2147483647 w 523"/>
                    <a:gd name="T27" fmla="*/ 2147483647 h 344"/>
                    <a:gd name="T28" fmla="*/ 2147483647 w 523"/>
                    <a:gd name="T29" fmla="*/ 2147483647 h 344"/>
                    <a:gd name="T30" fmla="*/ 2147483647 w 523"/>
                    <a:gd name="T31" fmla="*/ 2147483647 h 344"/>
                    <a:gd name="T32" fmla="*/ 2147483647 w 523"/>
                    <a:gd name="T33" fmla="*/ 2147483647 h 344"/>
                    <a:gd name="T34" fmla="*/ 2147483647 w 523"/>
                    <a:gd name="T35" fmla="*/ 2147483647 h 344"/>
                    <a:gd name="T36" fmla="*/ 2147483647 w 523"/>
                    <a:gd name="T37" fmla="*/ 2147483647 h 344"/>
                    <a:gd name="T38" fmla="*/ 2147483647 w 523"/>
                    <a:gd name="T39" fmla="*/ 2147483647 h 344"/>
                    <a:gd name="T40" fmla="*/ 2147483647 w 523"/>
                    <a:gd name="T41" fmla="*/ 2147483647 h 344"/>
                    <a:gd name="T42" fmla="*/ 2147483647 w 523"/>
                    <a:gd name="T43" fmla="*/ 2147483647 h 344"/>
                    <a:gd name="T44" fmla="*/ 2147483647 w 523"/>
                    <a:gd name="T45" fmla="*/ 2147483647 h 344"/>
                    <a:gd name="T46" fmla="*/ 2147483647 w 523"/>
                    <a:gd name="T47" fmla="*/ 2147483647 h 344"/>
                    <a:gd name="T48" fmla="*/ 2147483647 w 523"/>
                    <a:gd name="T49" fmla="*/ 2147483647 h 344"/>
                    <a:gd name="T50" fmla="*/ 2147483647 w 523"/>
                    <a:gd name="T51" fmla="*/ 2147483647 h 344"/>
                    <a:gd name="T52" fmla="*/ 2147483647 w 523"/>
                    <a:gd name="T53" fmla="*/ 2147483647 h 344"/>
                    <a:gd name="T54" fmla="*/ 2147483647 w 523"/>
                    <a:gd name="T55" fmla="*/ 2147483647 h 344"/>
                    <a:gd name="T56" fmla="*/ 2147483647 w 523"/>
                    <a:gd name="T57" fmla="*/ 2147483647 h 344"/>
                    <a:gd name="T58" fmla="*/ 2147483647 w 523"/>
                    <a:gd name="T59" fmla="*/ 2147483647 h 344"/>
                    <a:gd name="T60" fmla="*/ 2147483647 w 523"/>
                    <a:gd name="T61" fmla="*/ 2147483647 h 344"/>
                    <a:gd name="T62" fmla="*/ 2147483647 w 523"/>
                    <a:gd name="T63" fmla="*/ 2147483647 h 344"/>
                    <a:gd name="T64" fmla="*/ 2147483647 w 523"/>
                    <a:gd name="T65" fmla="*/ 2147483647 h 344"/>
                    <a:gd name="T66" fmla="*/ 2147483647 w 523"/>
                    <a:gd name="T67" fmla="*/ 2147483647 h 344"/>
                    <a:gd name="T68" fmla="*/ 2147483647 w 523"/>
                    <a:gd name="T69" fmla="*/ 2147483647 h 344"/>
                    <a:gd name="T70" fmla="*/ 2147483647 w 523"/>
                    <a:gd name="T71" fmla="*/ 2147483647 h 344"/>
                    <a:gd name="T72" fmla="*/ 2147483647 w 523"/>
                    <a:gd name="T73" fmla="*/ 2147483647 h 344"/>
                    <a:gd name="T74" fmla="*/ 2147483647 w 523"/>
                    <a:gd name="T75" fmla="*/ 2147483647 h 344"/>
                    <a:gd name="T76" fmla="*/ 2147483647 w 523"/>
                    <a:gd name="T77" fmla="*/ 2147483647 h 344"/>
                    <a:gd name="T78" fmla="*/ 2147483647 w 523"/>
                    <a:gd name="T79" fmla="*/ 2147483647 h 344"/>
                    <a:gd name="T80" fmla="*/ 2147483647 w 523"/>
                    <a:gd name="T81" fmla="*/ 2147483647 h 344"/>
                    <a:gd name="T82" fmla="*/ 2147483647 w 523"/>
                    <a:gd name="T83" fmla="*/ 2147483647 h 344"/>
                    <a:gd name="T84" fmla="*/ 2147483647 w 523"/>
                    <a:gd name="T85" fmla="*/ 2147483647 h 344"/>
                    <a:gd name="T86" fmla="*/ 2147483647 w 523"/>
                    <a:gd name="T87" fmla="*/ 2147483647 h 344"/>
                    <a:gd name="T88" fmla="*/ 2147483647 w 523"/>
                    <a:gd name="T89" fmla="*/ 2147483647 h 344"/>
                    <a:gd name="T90" fmla="*/ 2147483647 w 523"/>
                    <a:gd name="T91" fmla="*/ 2147483647 h 344"/>
                    <a:gd name="T92" fmla="*/ 2147483647 w 523"/>
                    <a:gd name="T93" fmla="*/ 2147483647 h 344"/>
                    <a:gd name="T94" fmla="*/ 2147483647 w 523"/>
                    <a:gd name="T95" fmla="*/ 2147483647 h 344"/>
                    <a:gd name="T96" fmla="*/ 2147483647 w 523"/>
                    <a:gd name="T97" fmla="*/ 2147483647 h 344"/>
                    <a:gd name="T98" fmla="*/ 2147483647 w 523"/>
                    <a:gd name="T99" fmla="*/ 2147483647 h 344"/>
                    <a:gd name="T100" fmla="*/ 2147483647 w 523"/>
                    <a:gd name="T101" fmla="*/ 2147483647 h 344"/>
                    <a:gd name="T102" fmla="*/ 2147483647 w 523"/>
                    <a:gd name="T103" fmla="*/ 2147483647 h 344"/>
                    <a:gd name="T104" fmla="*/ 2147483647 w 523"/>
                    <a:gd name="T105" fmla="*/ 2147483647 h 344"/>
                    <a:gd name="T106" fmla="*/ 2147483647 w 523"/>
                    <a:gd name="T107" fmla="*/ 2147483647 h 344"/>
                    <a:gd name="T108" fmla="*/ 2147483647 w 523"/>
                    <a:gd name="T109" fmla="*/ 2147483647 h 344"/>
                    <a:gd name="T110" fmla="*/ 2147483647 w 523"/>
                    <a:gd name="T111" fmla="*/ 2147483647 h 344"/>
                    <a:gd name="T112" fmla="*/ 2147483647 w 523"/>
                    <a:gd name="T113" fmla="*/ 2147483647 h 344"/>
                    <a:gd name="T114" fmla="*/ 2147483647 w 523"/>
                    <a:gd name="T115" fmla="*/ 2147483647 h 344"/>
                    <a:gd name="T116" fmla="*/ 0 w 523"/>
                    <a:gd name="T117" fmla="*/ 2147483647 h 344"/>
                    <a:gd name="T118" fmla="*/ 2147483647 w 523"/>
                    <a:gd name="T119" fmla="*/ 2147483647 h 344"/>
                    <a:gd name="T120" fmla="*/ 2147483647 w 523"/>
                    <a:gd name="T121" fmla="*/ 2147483647 h 344"/>
                    <a:gd name="T122" fmla="*/ 2147483647 w 523"/>
                    <a:gd name="T123" fmla="*/ 2147483647 h 344"/>
                    <a:gd name="T124" fmla="*/ 2147483647 w 523"/>
                    <a:gd name="T125" fmla="*/ 2147483647 h 34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23"/>
                    <a:gd name="T190" fmla="*/ 0 h 344"/>
                    <a:gd name="T191" fmla="*/ 523 w 523"/>
                    <a:gd name="T192" fmla="*/ 344 h 34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23" h="344">
                      <a:moveTo>
                        <a:pt x="71" y="313"/>
                      </a:moveTo>
                      <a:lnTo>
                        <a:pt x="74" y="315"/>
                      </a:lnTo>
                      <a:lnTo>
                        <a:pt x="77" y="317"/>
                      </a:lnTo>
                      <a:lnTo>
                        <a:pt x="78" y="317"/>
                      </a:lnTo>
                      <a:lnTo>
                        <a:pt x="79" y="318"/>
                      </a:lnTo>
                      <a:lnTo>
                        <a:pt x="81" y="318"/>
                      </a:lnTo>
                      <a:lnTo>
                        <a:pt x="82" y="318"/>
                      </a:lnTo>
                      <a:lnTo>
                        <a:pt x="84" y="318"/>
                      </a:lnTo>
                      <a:lnTo>
                        <a:pt x="85" y="317"/>
                      </a:lnTo>
                      <a:lnTo>
                        <a:pt x="87" y="317"/>
                      </a:lnTo>
                      <a:lnTo>
                        <a:pt x="89" y="316"/>
                      </a:lnTo>
                      <a:lnTo>
                        <a:pt x="91" y="316"/>
                      </a:lnTo>
                      <a:lnTo>
                        <a:pt x="93" y="315"/>
                      </a:lnTo>
                      <a:lnTo>
                        <a:pt x="95" y="315"/>
                      </a:lnTo>
                      <a:lnTo>
                        <a:pt x="97" y="315"/>
                      </a:lnTo>
                      <a:lnTo>
                        <a:pt x="100" y="314"/>
                      </a:lnTo>
                      <a:lnTo>
                        <a:pt x="102" y="315"/>
                      </a:lnTo>
                      <a:lnTo>
                        <a:pt x="105" y="315"/>
                      </a:lnTo>
                      <a:lnTo>
                        <a:pt x="108" y="315"/>
                      </a:lnTo>
                      <a:lnTo>
                        <a:pt x="113" y="316"/>
                      </a:lnTo>
                      <a:lnTo>
                        <a:pt x="117" y="317"/>
                      </a:lnTo>
                      <a:lnTo>
                        <a:pt x="119" y="317"/>
                      </a:lnTo>
                      <a:lnTo>
                        <a:pt x="121" y="318"/>
                      </a:lnTo>
                      <a:lnTo>
                        <a:pt x="122" y="319"/>
                      </a:lnTo>
                      <a:lnTo>
                        <a:pt x="123" y="319"/>
                      </a:lnTo>
                      <a:lnTo>
                        <a:pt x="125" y="321"/>
                      </a:lnTo>
                      <a:lnTo>
                        <a:pt x="127" y="322"/>
                      </a:lnTo>
                      <a:lnTo>
                        <a:pt x="129" y="322"/>
                      </a:lnTo>
                      <a:lnTo>
                        <a:pt x="130" y="323"/>
                      </a:lnTo>
                      <a:lnTo>
                        <a:pt x="132" y="323"/>
                      </a:lnTo>
                      <a:lnTo>
                        <a:pt x="133" y="323"/>
                      </a:lnTo>
                      <a:lnTo>
                        <a:pt x="135" y="322"/>
                      </a:lnTo>
                      <a:lnTo>
                        <a:pt x="136" y="322"/>
                      </a:lnTo>
                      <a:lnTo>
                        <a:pt x="138" y="321"/>
                      </a:lnTo>
                      <a:lnTo>
                        <a:pt x="141" y="320"/>
                      </a:lnTo>
                      <a:lnTo>
                        <a:pt x="142" y="320"/>
                      </a:lnTo>
                      <a:lnTo>
                        <a:pt x="143" y="320"/>
                      </a:lnTo>
                      <a:lnTo>
                        <a:pt x="144" y="320"/>
                      </a:lnTo>
                      <a:lnTo>
                        <a:pt x="147" y="321"/>
                      </a:lnTo>
                      <a:lnTo>
                        <a:pt x="151" y="323"/>
                      </a:lnTo>
                      <a:lnTo>
                        <a:pt x="154" y="323"/>
                      </a:lnTo>
                      <a:lnTo>
                        <a:pt x="158" y="324"/>
                      </a:lnTo>
                      <a:lnTo>
                        <a:pt x="165" y="325"/>
                      </a:lnTo>
                      <a:lnTo>
                        <a:pt x="173" y="326"/>
                      </a:lnTo>
                      <a:lnTo>
                        <a:pt x="176" y="326"/>
                      </a:lnTo>
                      <a:lnTo>
                        <a:pt x="180" y="327"/>
                      </a:lnTo>
                      <a:lnTo>
                        <a:pt x="183" y="327"/>
                      </a:lnTo>
                      <a:lnTo>
                        <a:pt x="186" y="328"/>
                      </a:lnTo>
                      <a:lnTo>
                        <a:pt x="189" y="329"/>
                      </a:lnTo>
                      <a:lnTo>
                        <a:pt x="192" y="330"/>
                      </a:lnTo>
                      <a:lnTo>
                        <a:pt x="194" y="331"/>
                      </a:lnTo>
                      <a:lnTo>
                        <a:pt x="195" y="332"/>
                      </a:lnTo>
                      <a:lnTo>
                        <a:pt x="196" y="333"/>
                      </a:lnTo>
                      <a:lnTo>
                        <a:pt x="197" y="334"/>
                      </a:lnTo>
                      <a:lnTo>
                        <a:pt x="198" y="335"/>
                      </a:lnTo>
                      <a:lnTo>
                        <a:pt x="200" y="336"/>
                      </a:lnTo>
                      <a:lnTo>
                        <a:pt x="201" y="337"/>
                      </a:lnTo>
                      <a:lnTo>
                        <a:pt x="203" y="337"/>
                      </a:lnTo>
                      <a:lnTo>
                        <a:pt x="206" y="339"/>
                      </a:lnTo>
                      <a:lnTo>
                        <a:pt x="209" y="339"/>
                      </a:lnTo>
                      <a:lnTo>
                        <a:pt x="213" y="340"/>
                      </a:lnTo>
                      <a:lnTo>
                        <a:pt x="216" y="340"/>
                      </a:lnTo>
                      <a:lnTo>
                        <a:pt x="220" y="341"/>
                      </a:lnTo>
                      <a:lnTo>
                        <a:pt x="224" y="341"/>
                      </a:lnTo>
                      <a:lnTo>
                        <a:pt x="231" y="341"/>
                      </a:lnTo>
                      <a:lnTo>
                        <a:pt x="238" y="341"/>
                      </a:lnTo>
                      <a:lnTo>
                        <a:pt x="241" y="341"/>
                      </a:lnTo>
                      <a:lnTo>
                        <a:pt x="243" y="342"/>
                      </a:lnTo>
                      <a:lnTo>
                        <a:pt x="244" y="342"/>
                      </a:lnTo>
                      <a:lnTo>
                        <a:pt x="245" y="343"/>
                      </a:lnTo>
                      <a:lnTo>
                        <a:pt x="246" y="343"/>
                      </a:lnTo>
                      <a:lnTo>
                        <a:pt x="247" y="344"/>
                      </a:lnTo>
                      <a:lnTo>
                        <a:pt x="250" y="344"/>
                      </a:lnTo>
                      <a:lnTo>
                        <a:pt x="254" y="343"/>
                      </a:lnTo>
                      <a:lnTo>
                        <a:pt x="260" y="343"/>
                      </a:lnTo>
                      <a:lnTo>
                        <a:pt x="268" y="342"/>
                      </a:lnTo>
                      <a:lnTo>
                        <a:pt x="267" y="339"/>
                      </a:lnTo>
                      <a:lnTo>
                        <a:pt x="266" y="337"/>
                      </a:lnTo>
                      <a:lnTo>
                        <a:pt x="266" y="335"/>
                      </a:lnTo>
                      <a:lnTo>
                        <a:pt x="266" y="333"/>
                      </a:lnTo>
                      <a:lnTo>
                        <a:pt x="267" y="329"/>
                      </a:lnTo>
                      <a:lnTo>
                        <a:pt x="267" y="323"/>
                      </a:lnTo>
                      <a:lnTo>
                        <a:pt x="267" y="321"/>
                      </a:lnTo>
                      <a:lnTo>
                        <a:pt x="267" y="320"/>
                      </a:lnTo>
                      <a:lnTo>
                        <a:pt x="268" y="318"/>
                      </a:lnTo>
                      <a:lnTo>
                        <a:pt x="268" y="317"/>
                      </a:lnTo>
                      <a:lnTo>
                        <a:pt x="269" y="316"/>
                      </a:lnTo>
                      <a:lnTo>
                        <a:pt x="270" y="315"/>
                      </a:lnTo>
                      <a:lnTo>
                        <a:pt x="270" y="314"/>
                      </a:lnTo>
                      <a:lnTo>
                        <a:pt x="271" y="313"/>
                      </a:lnTo>
                      <a:lnTo>
                        <a:pt x="273" y="312"/>
                      </a:lnTo>
                      <a:lnTo>
                        <a:pt x="274" y="312"/>
                      </a:lnTo>
                      <a:lnTo>
                        <a:pt x="275" y="311"/>
                      </a:lnTo>
                      <a:lnTo>
                        <a:pt x="276" y="311"/>
                      </a:lnTo>
                      <a:lnTo>
                        <a:pt x="279" y="310"/>
                      </a:lnTo>
                      <a:lnTo>
                        <a:pt x="282" y="310"/>
                      </a:lnTo>
                      <a:lnTo>
                        <a:pt x="289" y="309"/>
                      </a:lnTo>
                      <a:lnTo>
                        <a:pt x="295" y="309"/>
                      </a:lnTo>
                      <a:lnTo>
                        <a:pt x="298" y="308"/>
                      </a:lnTo>
                      <a:lnTo>
                        <a:pt x="301" y="308"/>
                      </a:lnTo>
                      <a:lnTo>
                        <a:pt x="302" y="307"/>
                      </a:lnTo>
                      <a:lnTo>
                        <a:pt x="304" y="307"/>
                      </a:lnTo>
                      <a:lnTo>
                        <a:pt x="305" y="306"/>
                      </a:lnTo>
                      <a:lnTo>
                        <a:pt x="306" y="306"/>
                      </a:lnTo>
                      <a:lnTo>
                        <a:pt x="306" y="305"/>
                      </a:lnTo>
                      <a:lnTo>
                        <a:pt x="307" y="304"/>
                      </a:lnTo>
                      <a:lnTo>
                        <a:pt x="308" y="303"/>
                      </a:lnTo>
                      <a:lnTo>
                        <a:pt x="308" y="302"/>
                      </a:lnTo>
                      <a:lnTo>
                        <a:pt x="309" y="300"/>
                      </a:lnTo>
                      <a:lnTo>
                        <a:pt x="311" y="298"/>
                      </a:lnTo>
                      <a:lnTo>
                        <a:pt x="311" y="296"/>
                      </a:lnTo>
                      <a:lnTo>
                        <a:pt x="312" y="295"/>
                      </a:lnTo>
                      <a:lnTo>
                        <a:pt x="313" y="294"/>
                      </a:lnTo>
                      <a:lnTo>
                        <a:pt x="314" y="293"/>
                      </a:lnTo>
                      <a:lnTo>
                        <a:pt x="315" y="292"/>
                      </a:lnTo>
                      <a:lnTo>
                        <a:pt x="316" y="292"/>
                      </a:lnTo>
                      <a:lnTo>
                        <a:pt x="318" y="291"/>
                      </a:lnTo>
                      <a:lnTo>
                        <a:pt x="319" y="291"/>
                      </a:lnTo>
                      <a:lnTo>
                        <a:pt x="322" y="291"/>
                      </a:lnTo>
                      <a:lnTo>
                        <a:pt x="324" y="291"/>
                      </a:lnTo>
                      <a:lnTo>
                        <a:pt x="326" y="292"/>
                      </a:lnTo>
                      <a:lnTo>
                        <a:pt x="328" y="292"/>
                      </a:lnTo>
                      <a:lnTo>
                        <a:pt x="330" y="293"/>
                      </a:lnTo>
                      <a:lnTo>
                        <a:pt x="332" y="293"/>
                      </a:lnTo>
                      <a:lnTo>
                        <a:pt x="334" y="293"/>
                      </a:lnTo>
                      <a:lnTo>
                        <a:pt x="338" y="293"/>
                      </a:lnTo>
                      <a:lnTo>
                        <a:pt x="344" y="293"/>
                      </a:lnTo>
                      <a:lnTo>
                        <a:pt x="350" y="293"/>
                      </a:lnTo>
                      <a:lnTo>
                        <a:pt x="354" y="292"/>
                      </a:lnTo>
                      <a:lnTo>
                        <a:pt x="357" y="292"/>
                      </a:lnTo>
                      <a:lnTo>
                        <a:pt x="360" y="291"/>
                      </a:lnTo>
                      <a:lnTo>
                        <a:pt x="363" y="290"/>
                      </a:lnTo>
                      <a:lnTo>
                        <a:pt x="365" y="290"/>
                      </a:lnTo>
                      <a:lnTo>
                        <a:pt x="367" y="289"/>
                      </a:lnTo>
                      <a:lnTo>
                        <a:pt x="368" y="289"/>
                      </a:lnTo>
                      <a:lnTo>
                        <a:pt x="369" y="289"/>
                      </a:lnTo>
                      <a:lnTo>
                        <a:pt x="371" y="289"/>
                      </a:lnTo>
                      <a:lnTo>
                        <a:pt x="372" y="290"/>
                      </a:lnTo>
                      <a:lnTo>
                        <a:pt x="373" y="290"/>
                      </a:lnTo>
                      <a:lnTo>
                        <a:pt x="375" y="291"/>
                      </a:lnTo>
                      <a:lnTo>
                        <a:pt x="377" y="292"/>
                      </a:lnTo>
                      <a:lnTo>
                        <a:pt x="379" y="293"/>
                      </a:lnTo>
                      <a:lnTo>
                        <a:pt x="381" y="295"/>
                      </a:lnTo>
                      <a:lnTo>
                        <a:pt x="383" y="297"/>
                      </a:lnTo>
                      <a:lnTo>
                        <a:pt x="385" y="299"/>
                      </a:lnTo>
                      <a:lnTo>
                        <a:pt x="386" y="301"/>
                      </a:lnTo>
                      <a:lnTo>
                        <a:pt x="388" y="303"/>
                      </a:lnTo>
                      <a:lnTo>
                        <a:pt x="390" y="305"/>
                      </a:lnTo>
                      <a:lnTo>
                        <a:pt x="393" y="306"/>
                      </a:lnTo>
                      <a:lnTo>
                        <a:pt x="395" y="307"/>
                      </a:lnTo>
                      <a:lnTo>
                        <a:pt x="396" y="308"/>
                      </a:lnTo>
                      <a:lnTo>
                        <a:pt x="397" y="308"/>
                      </a:lnTo>
                      <a:lnTo>
                        <a:pt x="399" y="308"/>
                      </a:lnTo>
                      <a:lnTo>
                        <a:pt x="400" y="308"/>
                      </a:lnTo>
                      <a:lnTo>
                        <a:pt x="402" y="308"/>
                      </a:lnTo>
                      <a:lnTo>
                        <a:pt x="403" y="307"/>
                      </a:lnTo>
                      <a:lnTo>
                        <a:pt x="405" y="306"/>
                      </a:lnTo>
                      <a:lnTo>
                        <a:pt x="407" y="305"/>
                      </a:lnTo>
                      <a:lnTo>
                        <a:pt x="410" y="302"/>
                      </a:lnTo>
                      <a:lnTo>
                        <a:pt x="414" y="299"/>
                      </a:lnTo>
                      <a:lnTo>
                        <a:pt x="415" y="297"/>
                      </a:lnTo>
                      <a:lnTo>
                        <a:pt x="417" y="295"/>
                      </a:lnTo>
                      <a:lnTo>
                        <a:pt x="419" y="293"/>
                      </a:lnTo>
                      <a:lnTo>
                        <a:pt x="421" y="291"/>
                      </a:lnTo>
                      <a:lnTo>
                        <a:pt x="423" y="290"/>
                      </a:lnTo>
                      <a:lnTo>
                        <a:pt x="426" y="289"/>
                      </a:lnTo>
                      <a:lnTo>
                        <a:pt x="428" y="288"/>
                      </a:lnTo>
                      <a:lnTo>
                        <a:pt x="431" y="287"/>
                      </a:lnTo>
                      <a:lnTo>
                        <a:pt x="436" y="287"/>
                      </a:lnTo>
                      <a:lnTo>
                        <a:pt x="442" y="287"/>
                      </a:lnTo>
                      <a:lnTo>
                        <a:pt x="448" y="286"/>
                      </a:lnTo>
                      <a:lnTo>
                        <a:pt x="453" y="286"/>
                      </a:lnTo>
                      <a:lnTo>
                        <a:pt x="458" y="286"/>
                      </a:lnTo>
                      <a:lnTo>
                        <a:pt x="464" y="285"/>
                      </a:lnTo>
                      <a:lnTo>
                        <a:pt x="469" y="284"/>
                      </a:lnTo>
                      <a:lnTo>
                        <a:pt x="475" y="283"/>
                      </a:lnTo>
                      <a:lnTo>
                        <a:pt x="475" y="282"/>
                      </a:lnTo>
                      <a:lnTo>
                        <a:pt x="475" y="280"/>
                      </a:lnTo>
                      <a:lnTo>
                        <a:pt x="476" y="279"/>
                      </a:lnTo>
                      <a:lnTo>
                        <a:pt x="477" y="278"/>
                      </a:lnTo>
                      <a:lnTo>
                        <a:pt x="478" y="275"/>
                      </a:lnTo>
                      <a:lnTo>
                        <a:pt x="480" y="272"/>
                      </a:lnTo>
                      <a:lnTo>
                        <a:pt x="482" y="270"/>
                      </a:lnTo>
                      <a:lnTo>
                        <a:pt x="484" y="267"/>
                      </a:lnTo>
                      <a:lnTo>
                        <a:pt x="486" y="264"/>
                      </a:lnTo>
                      <a:lnTo>
                        <a:pt x="487" y="261"/>
                      </a:lnTo>
                      <a:lnTo>
                        <a:pt x="487" y="260"/>
                      </a:lnTo>
                      <a:lnTo>
                        <a:pt x="487" y="259"/>
                      </a:lnTo>
                      <a:lnTo>
                        <a:pt x="487" y="258"/>
                      </a:lnTo>
                      <a:lnTo>
                        <a:pt x="486" y="257"/>
                      </a:lnTo>
                      <a:lnTo>
                        <a:pt x="485" y="257"/>
                      </a:lnTo>
                      <a:lnTo>
                        <a:pt x="481" y="257"/>
                      </a:lnTo>
                      <a:lnTo>
                        <a:pt x="476" y="257"/>
                      </a:lnTo>
                      <a:lnTo>
                        <a:pt x="474" y="257"/>
                      </a:lnTo>
                      <a:lnTo>
                        <a:pt x="472" y="256"/>
                      </a:lnTo>
                      <a:lnTo>
                        <a:pt x="470" y="256"/>
                      </a:lnTo>
                      <a:lnTo>
                        <a:pt x="469" y="255"/>
                      </a:lnTo>
                      <a:lnTo>
                        <a:pt x="468" y="255"/>
                      </a:lnTo>
                      <a:lnTo>
                        <a:pt x="467" y="254"/>
                      </a:lnTo>
                      <a:lnTo>
                        <a:pt x="466" y="253"/>
                      </a:lnTo>
                      <a:lnTo>
                        <a:pt x="465" y="252"/>
                      </a:lnTo>
                      <a:lnTo>
                        <a:pt x="465" y="251"/>
                      </a:lnTo>
                      <a:lnTo>
                        <a:pt x="465" y="249"/>
                      </a:lnTo>
                      <a:lnTo>
                        <a:pt x="464" y="248"/>
                      </a:lnTo>
                      <a:lnTo>
                        <a:pt x="465" y="246"/>
                      </a:lnTo>
                      <a:lnTo>
                        <a:pt x="465" y="244"/>
                      </a:lnTo>
                      <a:lnTo>
                        <a:pt x="466" y="245"/>
                      </a:lnTo>
                      <a:lnTo>
                        <a:pt x="468" y="246"/>
                      </a:lnTo>
                      <a:lnTo>
                        <a:pt x="469" y="246"/>
                      </a:lnTo>
                      <a:lnTo>
                        <a:pt x="470" y="247"/>
                      </a:lnTo>
                      <a:lnTo>
                        <a:pt x="471" y="247"/>
                      </a:lnTo>
                      <a:lnTo>
                        <a:pt x="472" y="247"/>
                      </a:lnTo>
                      <a:lnTo>
                        <a:pt x="473" y="247"/>
                      </a:lnTo>
                      <a:lnTo>
                        <a:pt x="474" y="246"/>
                      </a:lnTo>
                      <a:lnTo>
                        <a:pt x="475" y="246"/>
                      </a:lnTo>
                      <a:lnTo>
                        <a:pt x="476" y="246"/>
                      </a:lnTo>
                      <a:lnTo>
                        <a:pt x="476" y="245"/>
                      </a:lnTo>
                      <a:lnTo>
                        <a:pt x="477" y="244"/>
                      </a:lnTo>
                      <a:lnTo>
                        <a:pt x="478" y="243"/>
                      </a:lnTo>
                      <a:lnTo>
                        <a:pt x="479" y="241"/>
                      </a:lnTo>
                      <a:lnTo>
                        <a:pt x="481" y="238"/>
                      </a:lnTo>
                      <a:lnTo>
                        <a:pt x="482" y="235"/>
                      </a:lnTo>
                      <a:lnTo>
                        <a:pt x="483" y="234"/>
                      </a:lnTo>
                      <a:lnTo>
                        <a:pt x="484" y="233"/>
                      </a:lnTo>
                      <a:lnTo>
                        <a:pt x="485" y="233"/>
                      </a:lnTo>
                      <a:lnTo>
                        <a:pt x="486" y="233"/>
                      </a:lnTo>
                      <a:lnTo>
                        <a:pt x="487" y="233"/>
                      </a:lnTo>
                      <a:lnTo>
                        <a:pt x="487" y="234"/>
                      </a:lnTo>
                      <a:lnTo>
                        <a:pt x="491" y="234"/>
                      </a:lnTo>
                      <a:lnTo>
                        <a:pt x="494" y="235"/>
                      </a:lnTo>
                      <a:lnTo>
                        <a:pt x="495" y="235"/>
                      </a:lnTo>
                      <a:lnTo>
                        <a:pt x="496" y="236"/>
                      </a:lnTo>
                      <a:lnTo>
                        <a:pt x="497" y="237"/>
                      </a:lnTo>
                      <a:lnTo>
                        <a:pt x="497" y="238"/>
                      </a:lnTo>
                      <a:lnTo>
                        <a:pt x="497" y="239"/>
                      </a:lnTo>
                      <a:lnTo>
                        <a:pt x="496" y="240"/>
                      </a:lnTo>
                      <a:lnTo>
                        <a:pt x="495" y="243"/>
                      </a:lnTo>
                      <a:lnTo>
                        <a:pt x="494" y="245"/>
                      </a:lnTo>
                      <a:lnTo>
                        <a:pt x="493" y="246"/>
                      </a:lnTo>
                      <a:lnTo>
                        <a:pt x="493" y="247"/>
                      </a:lnTo>
                      <a:lnTo>
                        <a:pt x="494" y="248"/>
                      </a:lnTo>
                      <a:lnTo>
                        <a:pt x="494" y="249"/>
                      </a:lnTo>
                      <a:lnTo>
                        <a:pt x="497" y="248"/>
                      </a:lnTo>
                      <a:lnTo>
                        <a:pt x="499" y="246"/>
                      </a:lnTo>
                      <a:lnTo>
                        <a:pt x="502" y="245"/>
                      </a:lnTo>
                      <a:lnTo>
                        <a:pt x="505" y="243"/>
                      </a:lnTo>
                      <a:lnTo>
                        <a:pt x="510" y="240"/>
                      </a:lnTo>
                      <a:lnTo>
                        <a:pt x="515" y="236"/>
                      </a:lnTo>
                      <a:lnTo>
                        <a:pt x="519" y="232"/>
                      </a:lnTo>
                      <a:lnTo>
                        <a:pt x="521" y="229"/>
                      </a:lnTo>
                      <a:lnTo>
                        <a:pt x="522" y="228"/>
                      </a:lnTo>
                      <a:lnTo>
                        <a:pt x="523" y="227"/>
                      </a:lnTo>
                      <a:lnTo>
                        <a:pt x="523" y="226"/>
                      </a:lnTo>
                      <a:lnTo>
                        <a:pt x="522" y="226"/>
                      </a:lnTo>
                      <a:lnTo>
                        <a:pt x="520" y="226"/>
                      </a:lnTo>
                      <a:lnTo>
                        <a:pt x="518" y="226"/>
                      </a:lnTo>
                      <a:lnTo>
                        <a:pt x="517" y="226"/>
                      </a:lnTo>
                      <a:lnTo>
                        <a:pt x="515" y="225"/>
                      </a:lnTo>
                      <a:lnTo>
                        <a:pt x="514" y="225"/>
                      </a:lnTo>
                      <a:lnTo>
                        <a:pt x="512" y="224"/>
                      </a:lnTo>
                      <a:lnTo>
                        <a:pt x="511" y="224"/>
                      </a:lnTo>
                      <a:lnTo>
                        <a:pt x="510" y="223"/>
                      </a:lnTo>
                      <a:lnTo>
                        <a:pt x="508" y="221"/>
                      </a:lnTo>
                      <a:lnTo>
                        <a:pt x="506" y="219"/>
                      </a:lnTo>
                      <a:lnTo>
                        <a:pt x="504" y="217"/>
                      </a:lnTo>
                      <a:lnTo>
                        <a:pt x="503" y="214"/>
                      </a:lnTo>
                      <a:lnTo>
                        <a:pt x="501" y="212"/>
                      </a:lnTo>
                      <a:lnTo>
                        <a:pt x="500" y="210"/>
                      </a:lnTo>
                      <a:lnTo>
                        <a:pt x="498" y="207"/>
                      </a:lnTo>
                      <a:lnTo>
                        <a:pt x="496" y="205"/>
                      </a:lnTo>
                      <a:lnTo>
                        <a:pt x="495" y="205"/>
                      </a:lnTo>
                      <a:lnTo>
                        <a:pt x="493" y="204"/>
                      </a:lnTo>
                      <a:lnTo>
                        <a:pt x="492" y="203"/>
                      </a:lnTo>
                      <a:lnTo>
                        <a:pt x="491" y="202"/>
                      </a:lnTo>
                      <a:lnTo>
                        <a:pt x="489" y="202"/>
                      </a:lnTo>
                      <a:lnTo>
                        <a:pt x="488" y="201"/>
                      </a:lnTo>
                      <a:lnTo>
                        <a:pt x="486" y="201"/>
                      </a:lnTo>
                      <a:lnTo>
                        <a:pt x="484" y="200"/>
                      </a:lnTo>
                      <a:lnTo>
                        <a:pt x="483" y="202"/>
                      </a:lnTo>
                      <a:lnTo>
                        <a:pt x="482" y="204"/>
                      </a:lnTo>
                      <a:lnTo>
                        <a:pt x="481" y="206"/>
                      </a:lnTo>
                      <a:lnTo>
                        <a:pt x="480" y="208"/>
                      </a:lnTo>
                      <a:lnTo>
                        <a:pt x="478" y="209"/>
                      </a:lnTo>
                      <a:lnTo>
                        <a:pt x="477" y="210"/>
                      </a:lnTo>
                      <a:lnTo>
                        <a:pt x="476" y="210"/>
                      </a:lnTo>
                      <a:lnTo>
                        <a:pt x="475" y="211"/>
                      </a:lnTo>
                      <a:lnTo>
                        <a:pt x="474" y="211"/>
                      </a:lnTo>
                      <a:lnTo>
                        <a:pt x="473" y="211"/>
                      </a:lnTo>
                      <a:lnTo>
                        <a:pt x="472" y="196"/>
                      </a:lnTo>
                      <a:lnTo>
                        <a:pt x="475" y="194"/>
                      </a:lnTo>
                      <a:lnTo>
                        <a:pt x="476" y="193"/>
                      </a:lnTo>
                      <a:lnTo>
                        <a:pt x="477" y="191"/>
                      </a:lnTo>
                      <a:lnTo>
                        <a:pt x="478" y="190"/>
                      </a:lnTo>
                      <a:lnTo>
                        <a:pt x="479" y="188"/>
                      </a:lnTo>
                      <a:lnTo>
                        <a:pt x="480" y="186"/>
                      </a:lnTo>
                      <a:lnTo>
                        <a:pt x="480" y="183"/>
                      </a:lnTo>
                      <a:lnTo>
                        <a:pt x="480" y="180"/>
                      </a:lnTo>
                      <a:lnTo>
                        <a:pt x="474" y="179"/>
                      </a:lnTo>
                      <a:lnTo>
                        <a:pt x="469" y="178"/>
                      </a:lnTo>
                      <a:lnTo>
                        <a:pt x="467" y="178"/>
                      </a:lnTo>
                      <a:lnTo>
                        <a:pt x="464" y="177"/>
                      </a:lnTo>
                      <a:lnTo>
                        <a:pt x="462" y="176"/>
                      </a:lnTo>
                      <a:lnTo>
                        <a:pt x="459" y="175"/>
                      </a:lnTo>
                      <a:lnTo>
                        <a:pt x="424" y="175"/>
                      </a:lnTo>
                      <a:lnTo>
                        <a:pt x="421" y="174"/>
                      </a:lnTo>
                      <a:lnTo>
                        <a:pt x="418" y="172"/>
                      </a:lnTo>
                      <a:lnTo>
                        <a:pt x="417" y="170"/>
                      </a:lnTo>
                      <a:lnTo>
                        <a:pt x="416" y="169"/>
                      </a:lnTo>
                      <a:lnTo>
                        <a:pt x="416" y="167"/>
                      </a:lnTo>
                      <a:lnTo>
                        <a:pt x="416" y="166"/>
                      </a:lnTo>
                      <a:lnTo>
                        <a:pt x="416" y="165"/>
                      </a:lnTo>
                      <a:lnTo>
                        <a:pt x="416" y="164"/>
                      </a:lnTo>
                      <a:lnTo>
                        <a:pt x="416" y="163"/>
                      </a:lnTo>
                      <a:lnTo>
                        <a:pt x="417" y="162"/>
                      </a:lnTo>
                      <a:lnTo>
                        <a:pt x="418" y="160"/>
                      </a:lnTo>
                      <a:lnTo>
                        <a:pt x="420" y="158"/>
                      </a:lnTo>
                      <a:lnTo>
                        <a:pt x="423" y="154"/>
                      </a:lnTo>
                      <a:lnTo>
                        <a:pt x="424" y="152"/>
                      </a:lnTo>
                      <a:lnTo>
                        <a:pt x="422" y="148"/>
                      </a:lnTo>
                      <a:lnTo>
                        <a:pt x="418" y="142"/>
                      </a:lnTo>
                      <a:lnTo>
                        <a:pt x="413" y="136"/>
                      </a:lnTo>
                      <a:lnTo>
                        <a:pt x="408" y="128"/>
                      </a:lnTo>
                      <a:lnTo>
                        <a:pt x="403" y="121"/>
                      </a:lnTo>
                      <a:lnTo>
                        <a:pt x="399" y="115"/>
                      </a:lnTo>
                      <a:lnTo>
                        <a:pt x="397" y="112"/>
                      </a:lnTo>
                      <a:lnTo>
                        <a:pt x="396" y="110"/>
                      </a:lnTo>
                      <a:lnTo>
                        <a:pt x="395" y="108"/>
                      </a:lnTo>
                      <a:lnTo>
                        <a:pt x="395" y="107"/>
                      </a:lnTo>
                      <a:lnTo>
                        <a:pt x="394" y="96"/>
                      </a:lnTo>
                      <a:lnTo>
                        <a:pt x="394" y="85"/>
                      </a:lnTo>
                      <a:lnTo>
                        <a:pt x="394" y="79"/>
                      </a:lnTo>
                      <a:lnTo>
                        <a:pt x="394" y="73"/>
                      </a:lnTo>
                      <a:lnTo>
                        <a:pt x="393" y="68"/>
                      </a:lnTo>
                      <a:lnTo>
                        <a:pt x="392" y="63"/>
                      </a:lnTo>
                      <a:lnTo>
                        <a:pt x="392" y="60"/>
                      </a:lnTo>
                      <a:lnTo>
                        <a:pt x="391" y="57"/>
                      </a:lnTo>
                      <a:lnTo>
                        <a:pt x="390" y="55"/>
                      </a:lnTo>
                      <a:lnTo>
                        <a:pt x="389" y="52"/>
                      </a:lnTo>
                      <a:lnTo>
                        <a:pt x="388" y="50"/>
                      </a:lnTo>
                      <a:lnTo>
                        <a:pt x="387" y="47"/>
                      </a:lnTo>
                      <a:lnTo>
                        <a:pt x="386" y="45"/>
                      </a:lnTo>
                      <a:lnTo>
                        <a:pt x="384" y="43"/>
                      </a:lnTo>
                      <a:lnTo>
                        <a:pt x="382" y="41"/>
                      </a:lnTo>
                      <a:lnTo>
                        <a:pt x="381" y="39"/>
                      </a:lnTo>
                      <a:lnTo>
                        <a:pt x="379" y="37"/>
                      </a:lnTo>
                      <a:lnTo>
                        <a:pt x="377" y="35"/>
                      </a:lnTo>
                      <a:lnTo>
                        <a:pt x="375" y="33"/>
                      </a:lnTo>
                      <a:lnTo>
                        <a:pt x="372" y="32"/>
                      </a:lnTo>
                      <a:lnTo>
                        <a:pt x="369" y="30"/>
                      </a:lnTo>
                      <a:lnTo>
                        <a:pt x="367" y="29"/>
                      </a:lnTo>
                      <a:lnTo>
                        <a:pt x="364" y="28"/>
                      </a:lnTo>
                      <a:lnTo>
                        <a:pt x="362" y="27"/>
                      </a:lnTo>
                      <a:lnTo>
                        <a:pt x="360" y="26"/>
                      </a:lnTo>
                      <a:lnTo>
                        <a:pt x="358" y="26"/>
                      </a:lnTo>
                      <a:lnTo>
                        <a:pt x="354" y="25"/>
                      </a:lnTo>
                      <a:lnTo>
                        <a:pt x="350" y="24"/>
                      </a:lnTo>
                      <a:lnTo>
                        <a:pt x="346" y="24"/>
                      </a:lnTo>
                      <a:lnTo>
                        <a:pt x="342" y="24"/>
                      </a:lnTo>
                      <a:lnTo>
                        <a:pt x="338" y="25"/>
                      </a:lnTo>
                      <a:lnTo>
                        <a:pt x="334" y="25"/>
                      </a:lnTo>
                      <a:lnTo>
                        <a:pt x="325" y="26"/>
                      </a:lnTo>
                      <a:lnTo>
                        <a:pt x="317" y="27"/>
                      </a:lnTo>
                      <a:lnTo>
                        <a:pt x="312" y="28"/>
                      </a:lnTo>
                      <a:lnTo>
                        <a:pt x="308" y="28"/>
                      </a:lnTo>
                      <a:lnTo>
                        <a:pt x="303" y="27"/>
                      </a:lnTo>
                      <a:lnTo>
                        <a:pt x="298" y="27"/>
                      </a:lnTo>
                      <a:lnTo>
                        <a:pt x="296" y="26"/>
                      </a:lnTo>
                      <a:lnTo>
                        <a:pt x="293" y="25"/>
                      </a:lnTo>
                      <a:lnTo>
                        <a:pt x="291" y="24"/>
                      </a:lnTo>
                      <a:lnTo>
                        <a:pt x="288" y="23"/>
                      </a:lnTo>
                      <a:lnTo>
                        <a:pt x="282" y="19"/>
                      </a:lnTo>
                      <a:lnTo>
                        <a:pt x="277" y="15"/>
                      </a:lnTo>
                      <a:lnTo>
                        <a:pt x="274" y="14"/>
                      </a:lnTo>
                      <a:lnTo>
                        <a:pt x="271" y="12"/>
                      </a:lnTo>
                      <a:lnTo>
                        <a:pt x="268" y="11"/>
                      </a:lnTo>
                      <a:lnTo>
                        <a:pt x="265" y="9"/>
                      </a:lnTo>
                      <a:lnTo>
                        <a:pt x="262" y="8"/>
                      </a:lnTo>
                      <a:lnTo>
                        <a:pt x="260" y="7"/>
                      </a:lnTo>
                      <a:lnTo>
                        <a:pt x="257" y="6"/>
                      </a:lnTo>
                      <a:lnTo>
                        <a:pt x="254" y="6"/>
                      </a:lnTo>
                      <a:lnTo>
                        <a:pt x="252" y="7"/>
                      </a:lnTo>
                      <a:lnTo>
                        <a:pt x="250" y="7"/>
                      </a:lnTo>
                      <a:lnTo>
                        <a:pt x="248" y="8"/>
                      </a:lnTo>
                      <a:lnTo>
                        <a:pt x="245" y="9"/>
                      </a:lnTo>
                      <a:lnTo>
                        <a:pt x="243" y="10"/>
                      </a:lnTo>
                      <a:lnTo>
                        <a:pt x="241" y="11"/>
                      </a:lnTo>
                      <a:lnTo>
                        <a:pt x="239" y="12"/>
                      </a:lnTo>
                      <a:lnTo>
                        <a:pt x="236" y="12"/>
                      </a:lnTo>
                      <a:lnTo>
                        <a:pt x="233" y="12"/>
                      </a:lnTo>
                      <a:lnTo>
                        <a:pt x="231" y="12"/>
                      </a:lnTo>
                      <a:lnTo>
                        <a:pt x="228" y="11"/>
                      </a:lnTo>
                      <a:lnTo>
                        <a:pt x="225" y="10"/>
                      </a:lnTo>
                      <a:lnTo>
                        <a:pt x="223" y="9"/>
                      </a:lnTo>
                      <a:lnTo>
                        <a:pt x="220" y="8"/>
                      </a:lnTo>
                      <a:lnTo>
                        <a:pt x="218" y="7"/>
                      </a:lnTo>
                      <a:lnTo>
                        <a:pt x="216" y="6"/>
                      </a:lnTo>
                      <a:lnTo>
                        <a:pt x="211" y="4"/>
                      </a:lnTo>
                      <a:lnTo>
                        <a:pt x="207" y="2"/>
                      </a:lnTo>
                      <a:lnTo>
                        <a:pt x="206" y="1"/>
                      </a:lnTo>
                      <a:lnTo>
                        <a:pt x="204" y="0"/>
                      </a:lnTo>
                      <a:lnTo>
                        <a:pt x="202" y="0"/>
                      </a:lnTo>
                      <a:lnTo>
                        <a:pt x="200" y="0"/>
                      </a:lnTo>
                      <a:lnTo>
                        <a:pt x="192" y="1"/>
                      </a:lnTo>
                      <a:lnTo>
                        <a:pt x="183" y="1"/>
                      </a:lnTo>
                      <a:lnTo>
                        <a:pt x="174" y="2"/>
                      </a:lnTo>
                      <a:lnTo>
                        <a:pt x="164" y="4"/>
                      </a:lnTo>
                      <a:lnTo>
                        <a:pt x="159" y="4"/>
                      </a:lnTo>
                      <a:lnTo>
                        <a:pt x="153" y="4"/>
                      </a:lnTo>
                      <a:lnTo>
                        <a:pt x="148" y="5"/>
                      </a:lnTo>
                      <a:lnTo>
                        <a:pt x="143" y="5"/>
                      </a:lnTo>
                      <a:lnTo>
                        <a:pt x="137" y="5"/>
                      </a:lnTo>
                      <a:lnTo>
                        <a:pt x="132" y="5"/>
                      </a:lnTo>
                      <a:lnTo>
                        <a:pt x="126" y="4"/>
                      </a:lnTo>
                      <a:lnTo>
                        <a:pt x="121" y="4"/>
                      </a:lnTo>
                      <a:lnTo>
                        <a:pt x="118" y="6"/>
                      </a:lnTo>
                      <a:lnTo>
                        <a:pt x="116" y="8"/>
                      </a:lnTo>
                      <a:lnTo>
                        <a:pt x="113" y="11"/>
                      </a:lnTo>
                      <a:lnTo>
                        <a:pt x="110" y="13"/>
                      </a:lnTo>
                      <a:lnTo>
                        <a:pt x="106" y="15"/>
                      </a:lnTo>
                      <a:lnTo>
                        <a:pt x="102" y="18"/>
                      </a:lnTo>
                      <a:lnTo>
                        <a:pt x="97" y="20"/>
                      </a:lnTo>
                      <a:lnTo>
                        <a:pt x="92" y="22"/>
                      </a:lnTo>
                      <a:lnTo>
                        <a:pt x="88" y="23"/>
                      </a:lnTo>
                      <a:lnTo>
                        <a:pt x="85" y="25"/>
                      </a:lnTo>
                      <a:lnTo>
                        <a:pt x="83" y="27"/>
                      </a:lnTo>
                      <a:lnTo>
                        <a:pt x="80" y="28"/>
                      </a:lnTo>
                      <a:lnTo>
                        <a:pt x="78" y="30"/>
                      </a:lnTo>
                      <a:lnTo>
                        <a:pt x="77" y="32"/>
                      </a:lnTo>
                      <a:lnTo>
                        <a:pt x="75" y="34"/>
                      </a:lnTo>
                      <a:lnTo>
                        <a:pt x="74" y="37"/>
                      </a:lnTo>
                      <a:lnTo>
                        <a:pt x="73" y="39"/>
                      </a:lnTo>
                      <a:lnTo>
                        <a:pt x="72" y="42"/>
                      </a:lnTo>
                      <a:lnTo>
                        <a:pt x="71" y="45"/>
                      </a:lnTo>
                      <a:lnTo>
                        <a:pt x="70" y="48"/>
                      </a:lnTo>
                      <a:lnTo>
                        <a:pt x="69" y="55"/>
                      </a:lnTo>
                      <a:lnTo>
                        <a:pt x="67" y="62"/>
                      </a:lnTo>
                      <a:lnTo>
                        <a:pt x="66" y="63"/>
                      </a:lnTo>
                      <a:lnTo>
                        <a:pt x="65" y="65"/>
                      </a:lnTo>
                      <a:lnTo>
                        <a:pt x="64" y="66"/>
                      </a:lnTo>
                      <a:lnTo>
                        <a:pt x="63" y="67"/>
                      </a:lnTo>
                      <a:lnTo>
                        <a:pt x="61" y="69"/>
                      </a:lnTo>
                      <a:lnTo>
                        <a:pt x="58" y="70"/>
                      </a:lnTo>
                      <a:lnTo>
                        <a:pt x="56" y="72"/>
                      </a:lnTo>
                      <a:lnTo>
                        <a:pt x="53" y="74"/>
                      </a:lnTo>
                      <a:lnTo>
                        <a:pt x="52" y="75"/>
                      </a:lnTo>
                      <a:lnTo>
                        <a:pt x="50" y="76"/>
                      </a:lnTo>
                      <a:lnTo>
                        <a:pt x="49" y="77"/>
                      </a:lnTo>
                      <a:lnTo>
                        <a:pt x="48" y="79"/>
                      </a:lnTo>
                      <a:lnTo>
                        <a:pt x="47" y="81"/>
                      </a:lnTo>
                      <a:lnTo>
                        <a:pt x="46" y="84"/>
                      </a:lnTo>
                      <a:lnTo>
                        <a:pt x="45" y="86"/>
                      </a:lnTo>
                      <a:lnTo>
                        <a:pt x="44" y="89"/>
                      </a:lnTo>
                      <a:lnTo>
                        <a:pt x="44" y="94"/>
                      </a:lnTo>
                      <a:lnTo>
                        <a:pt x="43" y="99"/>
                      </a:lnTo>
                      <a:lnTo>
                        <a:pt x="43" y="104"/>
                      </a:lnTo>
                      <a:lnTo>
                        <a:pt x="42" y="109"/>
                      </a:lnTo>
                      <a:lnTo>
                        <a:pt x="42" y="114"/>
                      </a:lnTo>
                      <a:lnTo>
                        <a:pt x="41" y="118"/>
                      </a:lnTo>
                      <a:lnTo>
                        <a:pt x="40" y="120"/>
                      </a:lnTo>
                      <a:lnTo>
                        <a:pt x="40" y="122"/>
                      </a:lnTo>
                      <a:lnTo>
                        <a:pt x="39" y="123"/>
                      </a:lnTo>
                      <a:lnTo>
                        <a:pt x="38" y="124"/>
                      </a:lnTo>
                      <a:lnTo>
                        <a:pt x="37" y="125"/>
                      </a:lnTo>
                      <a:lnTo>
                        <a:pt x="36" y="126"/>
                      </a:lnTo>
                      <a:lnTo>
                        <a:pt x="34" y="127"/>
                      </a:lnTo>
                      <a:lnTo>
                        <a:pt x="33" y="127"/>
                      </a:lnTo>
                      <a:lnTo>
                        <a:pt x="30" y="128"/>
                      </a:lnTo>
                      <a:lnTo>
                        <a:pt x="27" y="130"/>
                      </a:lnTo>
                      <a:lnTo>
                        <a:pt x="26" y="131"/>
                      </a:lnTo>
                      <a:lnTo>
                        <a:pt x="25" y="132"/>
                      </a:lnTo>
                      <a:lnTo>
                        <a:pt x="23" y="133"/>
                      </a:lnTo>
                      <a:lnTo>
                        <a:pt x="22" y="134"/>
                      </a:lnTo>
                      <a:lnTo>
                        <a:pt x="22" y="135"/>
                      </a:lnTo>
                      <a:lnTo>
                        <a:pt x="21" y="136"/>
                      </a:lnTo>
                      <a:lnTo>
                        <a:pt x="20" y="138"/>
                      </a:lnTo>
                      <a:lnTo>
                        <a:pt x="20" y="140"/>
                      </a:lnTo>
                      <a:lnTo>
                        <a:pt x="20" y="142"/>
                      </a:lnTo>
                      <a:lnTo>
                        <a:pt x="20" y="144"/>
                      </a:lnTo>
                      <a:lnTo>
                        <a:pt x="20" y="145"/>
                      </a:lnTo>
                      <a:lnTo>
                        <a:pt x="20" y="147"/>
                      </a:lnTo>
                      <a:lnTo>
                        <a:pt x="20" y="149"/>
                      </a:lnTo>
                      <a:lnTo>
                        <a:pt x="21" y="151"/>
                      </a:lnTo>
                      <a:lnTo>
                        <a:pt x="22" y="153"/>
                      </a:lnTo>
                      <a:lnTo>
                        <a:pt x="23" y="155"/>
                      </a:lnTo>
                      <a:lnTo>
                        <a:pt x="24" y="156"/>
                      </a:lnTo>
                      <a:lnTo>
                        <a:pt x="25" y="158"/>
                      </a:lnTo>
                      <a:lnTo>
                        <a:pt x="26" y="160"/>
                      </a:lnTo>
                      <a:lnTo>
                        <a:pt x="27" y="162"/>
                      </a:lnTo>
                      <a:lnTo>
                        <a:pt x="27" y="164"/>
                      </a:lnTo>
                      <a:lnTo>
                        <a:pt x="27" y="165"/>
                      </a:lnTo>
                      <a:lnTo>
                        <a:pt x="27" y="167"/>
                      </a:lnTo>
                      <a:lnTo>
                        <a:pt x="26" y="169"/>
                      </a:lnTo>
                      <a:lnTo>
                        <a:pt x="25" y="172"/>
                      </a:lnTo>
                      <a:lnTo>
                        <a:pt x="24" y="176"/>
                      </a:lnTo>
                      <a:lnTo>
                        <a:pt x="23" y="179"/>
                      </a:lnTo>
                      <a:lnTo>
                        <a:pt x="22" y="182"/>
                      </a:lnTo>
                      <a:lnTo>
                        <a:pt x="20" y="203"/>
                      </a:lnTo>
                      <a:lnTo>
                        <a:pt x="18" y="218"/>
                      </a:lnTo>
                      <a:lnTo>
                        <a:pt x="17" y="224"/>
                      </a:lnTo>
                      <a:lnTo>
                        <a:pt x="16" y="228"/>
                      </a:lnTo>
                      <a:lnTo>
                        <a:pt x="15" y="232"/>
                      </a:lnTo>
                      <a:lnTo>
                        <a:pt x="15" y="235"/>
                      </a:lnTo>
                      <a:lnTo>
                        <a:pt x="14" y="237"/>
                      </a:lnTo>
                      <a:lnTo>
                        <a:pt x="13" y="239"/>
                      </a:lnTo>
                      <a:lnTo>
                        <a:pt x="12" y="240"/>
                      </a:lnTo>
                      <a:lnTo>
                        <a:pt x="12" y="241"/>
                      </a:lnTo>
                      <a:lnTo>
                        <a:pt x="10" y="242"/>
                      </a:lnTo>
                      <a:lnTo>
                        <a:pt x="7" y="244"/>
                      </a:lnTo>
                      <a:lnTo>
                        <a:pt x="5" y="245"/>
                      </a:lnTo>
                      <a:lnTo>
                        <a:pt x="4" y="247"/>
                      </a:lnTo>
                      <a:lnTo>
                        <a:pt x="3" y="249"/>
                      </a:lnTo>
                      <a:lnTo>
                        <a:pt x="2" y="250"/>
                      </a:lnTo>
                      <a:lnTo>
                        <a:pt x="1" y="253"/>
                      </a:lnTo>
                      <a:lnTo>
                        <a:pt x="1" y="255"/>
                      </a:lnTo>
                      <a:lnTo>
                        <a:pt x="0" y="257"/>
                      </a:lnTo>
                      <a:lnTo>
                        <a:pt x="0" y="259"/>
                      </a:lnTo>
                      <a:lnTo>
                        <a:pt x="0" y="261"/>
                      </a:lnTo>
                      <a:lnTo>
                        <a:pt x="1" y="263"/>
                      </a:lnTo>
                      <a:lnTo>
                        <a:pt x="1" y="265"/>
                      </a:lnTo>
                      <a:lnTo>
                        <a:pt x="1" y="267"/>
                      </a:lnTo>
                      <a:lnTo>
                        <a:pt x="2" y="268"/>
                      </a:lnTo>
                      <a:lnTo>
                        <a:pt x="2" y="269"/>
                      </a:lnTo>
                      <a:lnTo>
                        <a:pt x="3" y="270"/>
                      </a:lnTo>
                      <a:lnTo>
                        <a:pt x="4" y="270"/>
                      </a:lnTo>
                      <a:lnTo>
                        <a:pt x="5" y="271"/>
                      </a:lnTo>
                      <a:lnTo>
                        <a:pt x="7" y="271"/>
                      </a:lnTo>
                      <a:lnTo>
                        <a:pt x="8" y="271"/>
                      </a:lnTo>
                      <a:lnTo>
                        <a:pt x="10" y="270"/>
                      </a:lnTo>
                      <a:lnTo>
                        <a:pt x="14" y="269"/>
                      </a:lnTo>
                      <a:lnTo>
                        <a:pt x="18" y="267"/>
                      </a:lnTo>
                      <a:lnTo>
                        <a:pt x="21" y="265"/>
                      </a:lnTo>
                      <a:lnTo>
                        <a:pt x="23" y="264"/>
                      </a:lnTo>
                      <a:lnTo>
                        <a:pt x="26" y="263"/>
                      </a:lnTo>
                      <a:lnTo>
                        <a:pt x="29" y="262"/>
                      </a:lnTo>
                      <a:lnTo>
                        <a:pt x="32" y="261"/>
                      </a:lnTo>
                      <a:lnTo>
                        <a:pt x="35" y="261"/>
                      </a:lnTo>
                      <a:lnTo>
                        <a:pt x="39" y="260"/>
                      </a:lnTo>
                      <a:lnTo>
                        <a:pt x="42" y="260"/>
                      </a:lnTo>
                      <a:lnTo>
                        <a:pt x="43" y="261"/>
                      </a:lnTo>
                      <a:lnTo>
                        <a:pt x="44" y="261"/>
                      </a:lnTo>
                      <a:lnTo>
                        <a:pt x="45" y="261"/>
                      </a:lnTo>
                      <a:lnTo>
                        <a:pt x="46" y="262"/>
                      </a:lnTo>
                      <a:lnTo>
                        <a:pt x="48" y="264"/>
                      </a:lnTo>
                      <a:lnTo>
                        <a:pt x="50" y="266"/>
                      </a:lnTo>
                      <a:lnTo>
                        <a:pt x="52" y="269"/>
                      </a:lnTo>
                      <a:lnTo>
                        <a:pt x="54" y="272"/>
                      </a:lnTo>
                      <a:lnTo>
                        <a:pt x="56" y="276"/>
                      </a:lnTo>
                      <a:lnTo>
                        <a:pt x="58" y="279"/>
                      </a:lnTo>
                      <a:lnTo>
                        <a:pt x="61" y="284"/>
                      </a:lnTo>
                      <a:lnTo>
                        <a:pt x="62" y="288"/>
                      </a:lnTo>
                      <a:lnTo>
                        <a:pt x="64" y="292"/>
                      </a:lnTo>
                      <a:lnTo>
                        <a:pt x="66" y="296"/>
                      </a:lnTo>
                      <a:lnTo>
                        <a:pt x="67" y="301"/>
                      </a:lnTo>
                      <a:lnTo>
                        <a:pt x="69" y="305"/>
                      </a:lnTo>
                      <a:lnTo>
                        <a:pt x="70" y="309"/>
                      </a:lnTo>
                      <a:lnTo>
                        <a:pt x="71" y="313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" name="Freeform 111"/>
                <p:cNvSpPr>
                  <a:spLocks/>
                </p:cNvSpPr>
                <p:nvPr/>
              </p:nvSpPr>
              <p:spPr bwMode="auto">
                <a:xfrm>
                  <a:off x="4628471" y="5136570"/>
                  <a:ext cx="363613" cy="260300"/>
                </a:xfrm>
                <a:custGeom>
                  <a:avLst/>
                  <a:gdLst>
                    <a:gd name="T0" fmla="*/ 2147483647 w 424"/>
                    <a:gd name="T1" fmla="*/ 2147483647 h 288"/>
                    <a:gd name="T2" fmla="*/ 2147483647 w 424"/>
                    <a:gd name="T3" fmla="*/ 2147483647 h 288"/>
                    <a:gd name="T4" fmla="*/ 2147483647 w 424"/>
                    <a:gd name="T5" fmla="*/ 2147483647 h 288"/>
                    <a:gd name="T6" fmla="*/ 2147483647 w 424"/>
                    <a:gd name="T7" fmla="*/ 2147483647 h 288"/>
                    <a:gd name="T8" fmla="*/ 2147483647 w 424"/>
                    <a:gd name="T9" fmla="*/ 2147483647 h 288"/>
                    <a:gd name="T10" fmla="*/ 2147483647 w 424"/>
                    <a:gd name="T11" fmla="*/ 2147483647 h 288"/>
                    <a:gd name="T12" fmla="*/ 2147483647 w 424"/>
                    <a:gd name="T13" fmla="*/ 2147483647 h 288"/>
                    <a:gd name="T14" fmla="*/ 2147483647 w 424"/>
                    <a:gd name="T15" fmla="*/ 2147483647 h 288"/>
                    <a:gd name="T16" fmla="*/ 2147483647 w 424"/>
                    <a:gd name="T17" fmla="*/ 2147483647 h 288"/>
                    <a:gd name="T18" fmla="*/ 2147483647 w 424"/>
                    <a:gd name="T19" fmla="*/ 2147483647 h 288"/>
                    <a:gd name="T20" fmla="*/ 2147483647 w 424"/>
                    <a:gd name="T21" fmla="*/ 2147483647 h 288"/>
                    <a:gd name="T22" fmla="*/ 2147483647 w 424"/>
                    <a:gd name="T23" fmla="*/ 2147483647 h 288"/>
                    <a:gd name="T24" fmla="*/ 2147483647 w 424"/>
                    <a:gd name="T25" fmla="*/ 2147483647 h 288"/>
                    <a:gd name="T26" fmla="*/ 2147483647 w 424"/>
                    <a:gd name="T27" fmla="*/ 2147483647 h 288"/>
                    <a:gd name="T28" fmla="*/ 2147483647 w 424"/>
                    <a:gd name="T29" fmla="*/ 2147483647 h 288"/>
                    <a:gd name="T30" fmla="*/ 2147483647 w 424"/>
                    <a:gd name="T31" fmla="*/ 2147483647 h 288"/>
                    <a:gd name="T32" fmla="*/ 2147483647 w 424"/>
                    <a:gd name="T33" fmla="*/ 2147483647 h 288"/>
                    <a:gd name="T34" fmla="*/ 2147483647 w 424"/>
                    <a:gd name="T35" fmla="*/ 2147483647 h 288"/>
                    <a:gd name="T36" fmla="*/ 2147483647 w 424"/>
                    <a:gd name="T37" fmla="*/ 2147483647 h 288"/>
                    <a:gd name="T38" fmla="*/ 2147483647 w 424"/>
                    <a:gd name="T39" fmla="*/ 2147483647 h 288"/>
                    <a:gd name="T40" fmla="*/ 2147483647 w 424"/>
                    <a:gd name="T41" fmla="*/ 2147483647 h 288"/>
                    <a:gd name="T42" fmla="*/ 2147483647 w 424"/>
                    <a:gd name="T43" fmla="*/ 2147483647 h 288"/>
                    <a:gd name="T44" fmla="*/ 2147483647 w 424"/>
                    <a:gd name="T45" fmla="*/ 2147483647 h 288"/>
                    <a:gd name="T46" fmla="*/ 2147483647 w 424"/>
                    <a:gd name="T47" fmla="*/ 2147483647 h 288"/>
                    <a:gd name="T48" fmla="*/ 2147483647 w 424"/>
                    <a:gd name="T49" fmla="*/ 2147483647 h 288"/>
                    <a:gd name="T50" fmla="*/ 2147483647 w 424"/>
                    <a:gd name="T51" fmla="*/ 2147483647 h 288"/>
                    <a:gd name="T52" fmla="*/ 2147483647 w 424"/>
                    <a:gd name="T53" fmla="*/ 2147483647 h 288"/>
                    <a:gd name="T54" fmla="*/ 2147483647 w 424"/>
                    <a:gd name="T55" fmla="*/ 2147483647 h 288"/>
                    <a:gd name="T56" fmla="*/ 2147483647 w 424"/>
                    <a:gd name="T57" fmla="*/ 2147483647 h 288"/>
                    <a:gd name="T58" fmla="*/ 2147483647 w 424"/>
                    <a:gd name="T59" fmla="*/ 2147483647 h 288"/>
                    <a:gd name="T60" fmla="*/ 2147483647 w 424"/>
                    <a:gd name="T61" fmla="*/ 2147483647 h 288"/>
                    <a:gd name="T62" fmla="*/ 2147483647 w 424"/>
                    <a:gd name="T63" fmla="*/ 2147483647 h 288"/>
                    <a:gd name="T64" fmla="*/ 2147483647 w 424"/>
                    <a:gd name="T65" fmla="*/ 2147483647 h 288"/>
                    <a:gd name="T66" fmla="*/ 2147483647 w 424"/>
                    <a:gd name="T67" fmla="*/ 2147483647 h 288"/>
                    <a:gd name="T68" fmla="*/ 2147483647 w 424"/>
                    <a:gd name="T69" fmla="*/ 2147483647 h 288"/>
                    <a:gd name="T70" fmla="*/ 2147483647 w 424"/>
                    <a:gd name="T71" fmla="*/ 2147483647 h 288"/>
                    <a:gd name="T72" fmla="*/ 2147483647 w 424"/>
                    <a:gd name="T73" fmla="*/ 2147483647 h 288"/>
                    <a:gd name="T74" fmla="*/ 2147483647 w 424"/>
                    <a:gd name="T75" fmla="*/ 2147483647 h 288"/>
                    <a:gd name="T76" fmla="*/ 2147483647 w 424"/>
                    <a:gd name="T77" fmla="*/ 0 h 288"/>
                    <a:gd name="T78" fmla="*/ 2147483647 w 424"/>
                    <a:gd name="T79" fmla="*/ 2147483647 h 288"/>
                    <a:gd name="T80" fmla="*/ 2147483647 w 424"/>
                    <a:gd name="T81" fmla="*/ 2147483647 h 288"/>
                    <a:gd name="T82" fmla="*/ 2147483647 w 424"/>
                    <a:gd name="T83" fmla="*/ 2147483647 h 288"/>
                    <a:gd name="T84" fmla="*/ 2147483647 w 424"/>
                    <a:gd name="T85" fmla="*/ 2147483647 h 288"/>
                    <a:gd name="T86" fmla="*/ 2147483647 w 424"/>
                    <a:gd name="T87" fmla="*/ 2147483647 h 288"/>
                    <a:gd name="T88" fmla="*/ 2147483647 w 424"/>
                    <a:gd name="T89" fmla="*/ 2147483647 h 288"/>
                    <a:gd name="T90" fmla="*/ 2147483647 w 424"/>
                    <a:gd name="T91" fmla="*/ 2147483647 h 288"/>
                    <a:gd name="T92" fmla="*/ 2147483647 w 424"/>
                    <a:gd name="T93" fmla="*/ 2147483647 h 288"/>
                    <a:gd name="T94" fmla="*/ 2147483647 w 424"/>
                    <a:gd name="T95" fmla="*/ 2147483647 h 288"/>
                    <a:gd name="T96" fmla="*/ 2147483647 w 424"/>
                    <a:gd name="T97" fmla="*/ 2147483647 h 288"/>
                    <a:gd name="T98" fmla="*/ 2147483647 w 424"/>
                    <a:gd name="T99" fmla="*/ 2147483647 h 288"/>
                    <a:gd name="T100" fmla="*/ 2147483647 w 424"/>
                    <a:gd name="T101" fmla="*/ 2147483647 h 288"/>
                    <a:gd name="T102" fmla="*/ 2147483647 w 424"/>
                    <a:gd name="T103" fmla="*/ 2147483647 h 288"/>
                    <a:gd name="T104" fmla="*/ 2147483647 w 424"/>
                    <a:gd name="T105" fmla="*/ 2147483647 h 288"/>
                    <a:gd name="T106" fmla="*/ 2147483647 w 424"/>
                    <a:gd name="T107" fmla="*/ 2147483647 h 288"/>
                    <a:gd name="T108" fmla="*/ 2147483647 w 424"/>
                    <a:gd name="T109" fmla="*/ 2147483647 h 288"/>
                    <a:gd name="T110" fmla="*/ 2147483647 w 424"/>
                    <a:gd name="T111" fmla="*/ 2147483647 h 288"/>
                    <a:gd name="T112" fmla="*/ 2147483647 w 424"/>
                    <a:gd name="T113" fmla="*/ 2147483647 h 288"/>
                    <a:gd name="T114" fmla="*/ 2147483647 w 424"/>
                    <a:gd name="T115" fmla="*/ 2147483647 h 288"/>
                    <a:gd name="T116" fmla="*/ 2147483647 w 424"/>
                    <a:gd name="T117" fmla="*/ 2147483647 h 288"/>
                    <a:gd name="T118" fmla="*/ 2147483647 w 424"/>
                    <a:gd name="T119" fmla="*/ 2147483647 h 288"/>
                    <a:gd name="T120" fmla="*/ 2147483647 w 424"/>
                    <a:gd name="T121" fmla="*/ 2147483647 h 28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424"/>
                    <a:gd name="T184" fmla="*/ 0 h 288"/>
                    <a:gd name="T185" fmla="*/ 424 w 424"/>
                    <a:gd name="T186" fmla="*/ 288 h 28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424" h="288">
                      <a:moveTo>
                        <a:pt x="6" y="28"/>
                      </a:moveTo>
                      <a:lnTo>
                        <a:pt x="6" y="31"/>
                      </a:lnTo>
                      <a:lnTo>
                        <a:pt x="7" y="34"/>
                      </a:lnTo>
                      <a:lnTo>
                        <a:pt x="7" y="36"/>
                      </a:lnTo>
                      <a:lnTo>
                        <a:pt x="7" y="38"/>
                      </a:lnTo>
                      <a:lnTo>
                        <a:pt x="7" y="47"/>
                      </a:lnTo>
                      <a:lnTo>
                        <a:pt x="8" y="54"/>
                      </a:lnTo>
                      <a:lnTo>
                        <a:pt x="8" y="61"/>
                      </a:lnTo>
                      <a:lnTo>
                        <a:pt x="8" y="68"/>
                      </a:lnTo>
                      <a:lnTo>
                        <a:pt x="8" y="74"/>
                      </a:lnTo>
                      <a:lnTo>
                        <a:pt x="8" y="80"/>
                      </a:lnTo>
                      <a:lnTo>
                        <a:pt x="8" y="87"/>
                      </a:lnTo>
                      <a:lnTo>
                        <a:pt x="7" y="94"/>
                      </a:lnTo>
                      <a:lnTo>
                        <a:pt x="7" y="97"/>
                      </a:lnTo>
                      <a:lnTo>
                        <a:pt x="7" y="99"/>
                      </a:lnTo>
                      <a:lnTo>
                        <a:pt x="6" y="101"/>
                      </a:lnTo>
                      <a:lnTo>
                        <a:pt x="5" y="103"/>
                      </a:lnTo>
                      <a:lnTo>
                        <a:pt x="3" y="107"/>
                      </a:lnTo>
                      <a:lnTo>
                        <a:pt x="0" y="111"/>
                      </a:lnTo>
                      <a:lnTo>
                        <a:pt x="3" y="111"/>
                      </a:lnTo>
                      <a:lnTo>
                        <a:pt x="5" y="111"/>
                      </a:lnTo>
                      <a:lnTo>
                        <a:pt x="7" y="111"/>
                      </a:lnTo>
                      <a:lnTo>
                        <a:pt x="9" y="110"/>
                      </a:lnTo>
                      <a:lnTo>
                        <a:pt x="12" y="110"/>
                      </a:lnTo>
                      <a:lnTo>
                        <a:pt x="14" y="110"/>
                      </a:lnTo>
                      <a:lnTo>
                        <a:pt x="16" y="110"/>
                      </a:lnTo>
                      <a:lnTo>
                        <a:pt x="18" y="109"/>
                      </a:lnTo>
                      <a:lnTo>
                        <a:pt x="22" y="107"/>
                      </a:lnTo>
                      <a:lnTo>
                        <a:pt x="25" y="106"/>
                      </a:lnTo>
                      <a:lnTo>
                        <a:pt x="28" y="104"/>
                      </a:lnTo>
                      <a:lnTo>
                        <a:pt x="31" y="102"/>
                      </a:lnTo>
                      <a:lnTo>
                        <a:pt x="33" y="102"/>
                      </a:lnTo>
                      <a:lnTo>
                        <a:pt x="35" y="101"/>
                      </a:lnTo>
                      <a:lnTo>
                        <a:pt x="37" y="101"/>
                      </a:lnTo>
                      <a:lnTo>
                        <a:pt x="39" y="101"/>
                      </a:lnTo>
                      <a:lnTo>
                        <a:pt x="42" y="101"/>
                      </a:lnTo>
                      <a:lnTo>
                        <a:pt x="45" y="101"/>
                      </a:lnTo>
                      <a:lnTo>
                        <a:pt x="48" y="101"/>
                      </a:lnTo>
                      <a:lnTo>
                        <a:pt x="51" y="102"/>
                      </a:lnTo>
                      <a:lnTo>
                        <a:pt x="57" y="103"/>
                      </a:lnTo>
                      <a:lnTo>
                        <a:pt x="62" y="104"/>
                      </a:lnTo>
                      <a:lnTo>
                        <a:pt x="67" y="106"/>
                      </a:lnTo>
                      <a:lnTo>
                        <a:pt x="73" y="108"/>
                      </a:lnTo>
                      <a:lnTo>
                        <a:pt x="77" y="110"/>
                      </a:lnTo>
                      <a:lnTo>
                        <a:pt x="82" y="111"/>
                      </a:lnTo>
                      <a:lnTo>
                        <a:pt x="84" y="112"/>
                      </a:lnTo>
                      <a:lnTo>
                        <a:pt x="86" y="112"/>
                      </a:lnTo>
                      <a:lnTo>
                        <a:pt x="88" y="112"/>
                      </a:lnTo>
                      <a:lnTo>
                        <a:pt x="90" y="112"/>
                      </a:lnTo>
                      <a:lnTo>
                        <a:pt x="94" y="112"/>
                      </a:lnTo>
                      <a:lnTo>
                        <a:pt x="98" y="112"/>
                      </a:lnTo>
                      <a:lnTo>
                        <a:pt x="102" y="111"/>
                      </a:lnTo>
                      <a:lnTo>
                        <a:pt x="106" y="111"/>
                      </a:lnTo>
                      <a:lnTo>
                        <a:pt x="107" y="111"/>
                      </a:lnTo>
                      <a:lnTo>
                        <a:pt x="110" y="111"/>
                      </a:lnTo>
                      <a:lnTo>
                        <a:pt x="112" y="111"/>
                      </a:lnTo>
                      <a:lnTo>
                        <a:pt x="114" y="111"/>
                      </a:lnTo>
                      <a:lnTo>
                        <a:pt x="120" y="112"/>
                      </a:lnTo>
                      <a:lnTo>
                        <a:pt x="125" y="113"/>
                      </a:lnTo>
                      <a:lnTo>
                        <a:pt x="129" y="115"/>
                      </a:lnTo>
                      <a:lnTo>
                        <a:pt x="133" y="116"/>
                      </a:lnTo>
                      <a:lnTo>
                        <a:pt x="136" y="117"/>
                      </a:lnTo>
                      <a:lnTo>
                        <a:pt x="139" y="119"/>
                      </a:lnTo>
                      <a:lnTo>
                        <a:pt x="141" y="121"/>
                      </a:lnTo>
                      <a:lnTo>
                        <a:pt x="143" y="123"/>
                      </a:lnTo>
                      <a:lnTo>
                        <a:pt x="148" y="126"/>
                      </a:lnTo>
                      <a:lnTo>
                        <a:pt x="152" y="129"/>
                      </a:lnTo>
                      <a:lnTo>
                        <a:pt x="155" y="131"/>
                      </a:lnTo>
                      <a:lnTo>
                        <a:pt x="157" y="132"/>
                      </a:lnTo>
                      <a:lnTo>
                        <a:pt x="161" y="133"/>
                      </a:lnTo>
                      <a:lnTo>
                        <a:pt x="164" y="133"/>
                      </a:lnTo>
                      <a:lnTo>
                        <a:pt x="166" y="133"/>
                      </a:lnTo>
                      <a:lnTo>
                        <a:pt x="168" y="133"/>
                      </a:lnTo>
                      <a:lnTo>
                        <a:pt x="170" y="134"/>
                      </a:lnTo>
                      <a:lnTo>
                        <a:pt x="171" y="134"/>
                      </a:lnTo>
                      <a:lnTo>
                        <a:pt x="175" y="136"/>
                      </a:lnTo>
                      <a:lnTo>
                        <a:pt x="180" y="137"/>
                      </a:lnTo>
                      <a:lnTo>
                        <a:pt x="184" y="140"/>
                      </a:lnTo>
                      <a:lnTo>
                        <a:pt x="188" y="142"/>
                      </a:lnTo>
                      <a:lnTo>
                        <a:pt x="193" y="145"/>
                      </a:lnTo>
                      <a:lnTo>
                        <a:pt x="197" y="147"/>
                      </a:lnTo>
                      <a:lnTo>
                        <a:pt x="202" y="150"/>
                      </a:lnTo>
                      <a:lnTo>
                        <a:pt x="206" y="153"/>
                      </a:lnTo>
                      <a:lnTo>
                        <a:pt x="210" y="156"/>
                      </a:lnTo>
                      <a:lnTo>
                        <a:pt x="213" y="159"/>
                      </a:lnTo>
                      <a:lnTo>
                        <a:pt x="216" y="162"/>
                      </a:lnTo>
                      <a:lnTo>
                        <a:pt x="219" y="165"/>
                      </a:lnTo>
                      <a:lnTo>
                        <a:pt x="221" y="167"/>
                      </a:lnTo>
                      <a:lnTo>
                        <a:pt x="223" y="169"/>
                      </a:lnTo>
                      <a:lnTo>
                        <a:pt x="226" y="173"/>
                      </a:lnTo>
                      <a:lnTo>
                        <a:pt x="229" y="178"/>
                      </a:lnTo>
                      <a:lnTo>
                        <a:pt x="233" y="183"/>
                      </a:lnTo>
                      <a:lnTo>
                        <a:pt x="237" y="188"/>
                      </a:lnTo>
                      <a:lnTo>
                        <a:pt x="241" y="193"/>
                      </a:lnTo>
                      <a:lnTo>
                        <a:pt x="245" y="198"/>
                      </a:lnTo>
                      <a:lnTo>
                        <a:pt x="247" y="200"/>
                      </a:lnTo>
                      <a:lnTo>
                        <a:pt x="249" y="202"/>
                      </a:lnTo>
                      <a:lnTo>
                        <a:pt x="251" y="204"/>
                      </a:lnTo>
                      <a:lnTo>
                        <a:pt x="253" y="205"/>
                      </a:lnTo>
                      <a:lnTo>
                        <a:pt x="257" y="207"/>
                      </a:lnTo>
                      <a:lnTo>
                        <a:pt x="259" y="208"/>
                      </a:lnTo>
                      <a:lnTo>
                        <a:pt x="262" y="209"/>
                      </a:lnTo>
                      <a:lnTo>
                        <a:pt x="264" y="210"/>
                      </a:lnTo>
                      <a:lnTo>
                        <a:pt x="267" y="211"/>
                      </a:lnTo>
                      <a:lnTo>
                        <a:pt x="269" y="212"/>
                      </a:lnTo>
                      <a:lnTo>
                        <a:pt x="271" y="212"/>
                      </a:lnTo>
                      <a:lnTo>
                        <a:pt x="273" y="212"/>
                      </a:lnTo>
                      <a:lnTo>
                        <a:pt x="278" y="212"/>
                      </a:lnTo>
                      <a:lnTo>
                        <a:pt x="283" y="212"/>
                      </a:lnTo>
                      <a:lnTo>
                        <a:pt x="289" y="211"/>
                      </a:lnTo>
                      <a:lnTo>
                        <a:pt x="295" y="210"/>
                      </a:lnTo>
                      <a:lnTo>
                        <a:pt x="299" y="210"/>
                      </a:lnTo>
                      <a:lnTo>
                        <a:pt x="303" y="210"/>
                      </a:lnTo>
                      <a:lnTo>
                        <a:pt x="306" y="210"/>
                      </a:lnTo>
                      <a:lnTo>
                        <a:pt x="309" y="210"/>
                      </a:lnTo>
                      <a:lnTo>
                        <a:pt x="311" y="210"/>
                      </a:lnTo>
                      <a:lnTo>
                        <a:pt x="313" y="210"/>
                      </a:lnTo>
                      <a:lnTo>
                        <a:pt x="315" y="211"/>
                      </a:lnTo>
                      <a:lnTo>
                        <a:pt x="317" y="212"/>
                      </a:lnTo>
                      <a:lnTo>
                        <a:pt x="318" y="213"/>
                      </a:lnTo>
                      <a:lnTo>
                        <a:pt x="319" y="214"/>
                      </a:lnTo>
                      <a:lnTo>
                        <a:pt x="320" y="215"/>
                      </a:lnTo>
                      <a:lnTo>
                        <a:pt x="320" y="216"/>
                      </a:lnTo>
                      <a:lnTo>
                        <a:pt x="321" y="217"/>
                      </a:lnTo>
                      <a:lnTo>
                        <a:pt x="321" y="218"/>
                      </a:lnTo>
                      <a:lnTo>
                        <a:pt x="321" y="220"/>
                      </a:lnTo>
                      <a:lnTo>
                        <a:pt x="322" y="221"/>
                      </a:lnTo>
                      <a:lnTo>
                        <a:pt x="321" y="222"/>
                      </a:lnTo>
                      <a:lnTo>
                        <a:pt x="321" y="223"/>
                      </a:lnTo>
                      <a:lnTo>
                        <a:pt x="321" y="224"/>
                      </a:lnTo>
                      <a:lnTo>
                        <a:pt x="319" y="225"/>
                      </a:lnTo>
                      <a:lnTo>
                        <a:pt x="318" y="226"/>
                      </a:lnTo>
                      <a:lnTo>
                        <a:pt x="315" y="228"/>
                      </a:lnTo>
                      <a:lnTo>
                        <a:pt x="311" y="230"/>
                      </a:lnTo>
                      <a:lnTo>
                        <a:pt x="308" y="233"/>
                      </a:lnTo>
                      <a:lnTo>
                        <a:pt x="306" y="236"/>
                      </a:lnTo>
                      <a:lnTo>
                        <a:pt x="304" y="238"/>
                      </a:lnTo>
                      <a:lnTo>
                        <a:pt x="302" y="241"/>
                      </a:lnTo>
                      <a:lnTo>
                        <a:pt x="301" y="243"/>
                      </a:lnTo>
                      <a:lnTo>
                        <a:pt x="301" y="245"/>
                      </a:lnTo>
                      <a:lnTo>
                        <a:pt x="300" y="247"/>
                      </a:lnTo>
                      <a:lnTo>
                        <a:pt x="300" y="249"/>
                      </a:lnTo>
                      <a:lnTo>
                        <a:pt x="300" y="253"/>
                      </a:lnTo>
                      <a:lnTo>
                        <a:pt x="300" y="256"/>
                      </a:lnTo>
                      <a:lnTo>
                        <a:pt x="300" y="258"/>
                      </a:lnTo>
                      <a:lnTo>
                        <a:pt x="299" y="260"/>
                      </a:lnTo>
                      <a:lnTo>
                        <a:pt x="298" y="262"/>
                      </a:lnTo>
                      <a:lnTo>
                        <a:pt x="297" y="264"/>
                      </a:lnTo>
                      <a:lnTo>
                        <a:pt x="292" y="266"/>
                      </a:lnTo>
                      <a:lnTo>
                        <a:pt x="288" y="269"/>
                      </a:lnTo>
                      <a:lnTo>
                        <a:pt x="287" y="270"/>
                      </a:lnTo>
                      <a:lnTo>
                        <a:pt x="286" y="271"/>
                      </a:lnTo>
                      <a:lnTo>
                        <a:pt x="285" y="272"/>
                      </a:lnTo>
                      <a:lnTo>
                        <a:pt x="284" y="273"/>
                      </a:lnTo>
                      <a:lnTo>
                        <a:pt x="284" y="274"/>
                      </a:lnTo>
                      <a:lnTo>
                        <a:pt x="284" y="275"/>
                      </a:lnTo>
                      <a:lnTo>
                        <a:pt x="284" y="276"/>
                      </a:lnTo>
                      <a:lnTo>
                        <a:pt x="285" y="279"/>
                      </a:lnTo>
                      <a:lnTo>
                        <a:pt x="285" y="280"/>
                      </a:lnTo>
                      <a:lnTo>
                        <a:pt x="286" y="281"/>
                      </a:lnTo>
                      <a:lnTo>
                        <a:pt x="286" y="282"/>
                      </a:lnTo>
                      <a:lnTo>
                        <a:pt x="287" y="282"/>
                      </a:lnTo>
                      <a:lnTo>
                        <a:pt x="289" y="283"/>
                      </a:lnTo>
                      <a:lnTo>
                        <a:pt x="290" y="282"/>
                      </a:lnTo>
                      <a:lnTo>
                        <a:pt x="291" y="282"/>
                      </a:lnTo>
                      <a:lnTo>
                        <a:pt x="292" y="281"/>
                      </a:lnTo>
                      <a:lnTo>
                        <a:pt x="295" y="280"/>
                      </a:lnTo>
                      <a:lnTo>
                        <a:pt x="298" y="278"/>
                      </a:lnTo>
                      <a:lnTo>
                        <a:pt x="299" y="277"/>
                      </a:lnTo>
                      <a:lnTo>
                        <a:pt x="300" y="277"/>
                      </a:lnTo>
                      <a:lnTo>
                        <a:pt x="301" y="276"/>
                      </a:lnTo>
                      <a:lnTo>
                        <a:pt x="302" y="276"/>
                      </a:lnTo>
                      <a:lnTo>
                        <a:pt x="305" y="276"/>
                      </a:lnTo>
                      <a:lnTo>
                        <a:pt x="307" y="276"/>
                      </a:lnTo>
                      <a:lnTo>
                        <a:pt x="310" y="277"/>
                      </a:lnTo>
                      <a:lnTo>
                        <a:pt x="312" y="278"/>
                      </a:lnTo>
                      <a:lnTo>
                        <a:pt x="314" y="279"/>
                      </a:lnTo>
                      <a:lnTo>
                        <a:pt x="316" y="280"/>
                      </a:lnTo>
                      <a:lnTo>
                        <a:pt x="318" y="281"/>
                      </a:lnTo>
                      <a:lnTo>
                        <a:pt x="319" y="282"/>
                      </a:lnTo>
                      <a:lnTo>
                        <a:pt x="322" y="284"/>
                      </a:lnTo>
                      <a:lnTo>
                        <a:pt x="324" y="286"/>
                      </a:lnTo>
                      <a:lnTo>
                        <a:pt x="326" y="288"/>
                      </a:lnTo>
                      <a:lnTo>
                        <a:pt x="332" y="280"/>
                      </a:lnTo>
                      <a:lnTo>
                        <a:pt x="337" y="273"/>
                      </a:lnTo>
                      <a:lnTo>
                        <a:pt x="343" y="266"/>
                      </a:lnTo>
                      <a:lnTo>
                        <a:pt x="349" y="259"/>
                      </a:lnTo>
                      <a:lnTo>
                        <a:pt x="355" y="253"/>
                      </a:lnTo>
                      <a:lnTo>
                        <a:pt x="360" y="248"/>
                      </a:lnTo>
                      <a:lnTo>
                        <a:pt x="365" y="243"/>
                      </a:lnTo>
                      <a:lnTo>
                        <a:pt x="370" y="239"/>
                      </a:lnTo>
                      <a:lnTo>
                        <a:pt x="373" y="237"/>
                      </a:lnTo>
                      <a:lnTo>
                        <a:pt x="377" y="234"/>
                      </a:lnTo>
                      <a:lnTo>
                        <a:pt x="380" y="232"/>
                      </a:lnTo>
                      <a:lnTo>
                        <a:pt x="384" y="231"/>
                      </a:lnTo>
                      <a:lnTo>
                        <a:pt x="387" y="229"/>
                      </a:lnTo>
                      <a:lnTo>
                        <a:pt x="389" y="227"/>
                      </a:lnTo>
                      <a:lnTo>
                        <a:pt x="390" y="226"/>
                      </a:lnTo>
                      <a:lnTo>
                        <a:pt x="390" y="225"/>
                      </a:lnTo>
                      <a:lnTo>
                        <a:pt x="390" y="224"/>
                      </a:lnTo>
                      <a:lnTo>
                        <a:pt x="390" y="223"/>
                      </a:lnTo>
                      <a:lnTo>
                        <a:pt x="390" y="221"/>
                      </a:lnTo>
                      <a:lnTo>
                        <a:pt x="391" y="219"/>
                      </a:lnTo>
                      <a:lnTo>
                        <a:pt x="392" y="216"/>
                      </a:lnTo>
                      <a:lnTo>
                        <a:pt x="393" y="214"/>
                      </a:lnTo>
                      <a:lnTo>
                        <a:pt x="394" y="212"/>
                      </a:lnTo>
                      <a:lnTo>
                        <a:pt x="395" y="211"/>
                      </a:lnTo>
                      <a:lnTo>
                        <a:pt x="395" y="210"/>
                      </a:lnTo>
                      <a:lnTo>
                        <a:pt x="397" y="209"/>
                      </a:lnTo>
                      <a:lnTo>
                        <a:pt x="398" y="208"/>
                      </a:lnTo>
                      <a:lnTo>
                        <a:pt x="399" y="207"/>
                      </a:lnTo>
                      <a:lnTo>
                        <a:pt x="400" y="207"/>
                      </a:lnTo>
                      <a:lnTo>
                        <a:pt x="402" y="206"/>
                      </a:lnTo>
                      <a:lnTo>
                        <a:pt x="401" y="207"/>
                      </a:lnTo>
                      <a:lnTo>
                        <a:pt x="402" y="206"/>
                      </a:lnTo>
                      <a:lnTo>
                        <a:pt x="402" y="203"/>
                      </a:lnTo>
                      <a:lnTo>
                        <a:pt x="402" y="200"/>
                      </a:lnTo>
                      <a:lnTo>
                        <a:pt x="403" y="195"/>
                      </a:lnTo>
                      <a:lnTo>
                        <a:pt x="403" y="190"/>
                      </a:lnTo>
                      <a:lnTo>
                        <a:pt x="403" y="185"/>
                      </a:lnTo>
                      <a:lnTo>
                        <a:pt x="403" y="180"/>
                      </a:lnTo>
                      <a:lnTo>
                        <a:pt x="403" y="179"/>
                      </a:lnTo>
                      <a:lnTo>
                        <a:pt x="404" y="178"/>
                      </a:lnTo>
                      <a:lnTo>
                        <a:pt x="404" y="177"/>
                      </a:lnTo>
                      <a:lnTo>
                        <a:pt x="404" y="176"/>
                      </a:lnTo>
                      <a:lnTo>
                        <a:pt x="405" y="174"/>
                      </a:lnTo>
                      <a:lnTo>
                        <a:pt x="407" y="172"/>
                      </a:lnTo>
                      <a:lnTo>
                        <a:pt x="410" y="167"/>
                      </a:lnTo>
                      <a:lnTo>
                        <a:pt x="414" y="162"/>
                      </a:lnTo>
                      <a:lnTo>
                        <a:pt x="415" y="158"/>
                      </a:lnTo>
                      <a:lnTo>
                        <a:pt x="417" y="155"/>
                      </a:lnTo>
                      <a:lnTo>
                        <a:pt x="419" y="151"/>
                      </a:lnTo>
                      <a:lnTo>
                        <a:pt x="421" y="147"/>
                      </a:lnTo>
                      <a:lnTo>
                        <a:pt x="422" y="142"/>
                      </a:lnTo>
                      <a:lnTo>
                        <a:pt x="423" y="136"/>
                      </a:lnTo>
                      <a:lnTo>
                        <a:pt x="423" y="134"/>
                      </a:lnTo>
                      <a:lnTo>
                        <a:pt x="424" y="131"/>
                      </a:lnTo>
                      <a:lnTo>
                        <a:pt x="424" y="127"/>
                      </a:lnTo>
                      <a:lnTo>
                        <a:pt x="424" y="124"/>
                      </a:lnTo>
                      <a:lnTo>
                        <a:pt x="424" y="121"/>
                      </a:lnTo>
                      <a:lnTo>
                        <a:pt x="423" y="118"/>
                      </a:lnTo>
                      <a:lnTo>
                        <a:pt x="422" y="115"/>
                      </a:lnTo>
                      <a:lnTo>
                        <a:pt x="421" y="112"/>
                      </a:lnTo>
                      <a:lnTo>
                        <a:pt x="420" y="110"/>
                      </a:lnTo>
                      <a:lnTo>
                        <a:pt x="418" y="108"/>
                      </a:lnTo>
                      <a:lnTo>
                        <a:pt x="417" y="106"/>
                      </a:lnTo>
                      <a:lnTo>
                        <a:pt x="415" y="104"/>
                      </a:lnTo>
                      <a:lnTo>
                        <a:pt x="412" y="100"/>
                      </a:lnTo>
                      <a:lnTo>
                        <a:pt x="409" y="97"/>
                      </a:lnTo>
                      <a:lnTo>
                        <a:pt x="408" y="95"/>
                      </a:lnTo>
                      <a:lnTo>
                        <a:pt x="407" y="93"/>
                      </a:lnTo>
                      <a:lnTo>
                        <a:pt x="406" y="91"/>
                      </a:lnTo>
                      <a:lnTo>
                        <a:pt x="406" y="89"/>
                      </a:lnTo>
                      <a:lnTo>
                        <a:pt x="406" y="87"/>
                      </a:lnTo>
                      <a:lnTo>
                        <a:pt x="406" y="84"/>
                      </a:lnTo>
                      <a:lnTo>
                        <a:pt x="405" y="82"/>
                      </a:lnTo>
                      <a:lnTo>
                        <a:pt x="405" y="81"/>
                      </a:lnTo>
                      <a:lnTo>
                        <a:pt x="403" y="77"/>
                      </a:lnTo>
                      <a:lnTo>
                        <a:pt x="402" y="73"/>
                      </a:lnTo>
                      <a:lnTo>
                        <a:pt x="401" y="70"/>
                      </a:lnTo>
                      <a:lnTo>
                        <a:pt x="400" y="68"/>
                      </a:lnTo>
                      <a:lnTo>
                        <a:pt x="400" y="66"/>
                      </a:lnTo>
                      <a:lnTo>
                        <a:pt x="400" y="65"/>
                      </a:lnTo>
                      <a:lnTo>
                        <a:pt x="400" y="64"/>
                      </a:lnTo>
                      <a:lnTo>
                        <a:pt x="404" y="57"/>
                      </a:lnTo>
                      <a:lnTo>
                        <a:pt x="407" y="52"/>
                      </a:lnTo>
                      <a:lnTo>
                        <a:pt x="408" y="49"/>
                      </a:lnTo>
                      <a:lnTo>
                        <a:pt x="409" y="46"/>
                      </a:lnTo>
                      <a:lnTo>
                        <a:pt x="410" y="45"/>
                      </a:lnTo>
                      <a:lnTo>
                        <a:pt x="410" y="44"/>
                      </a:lnTo>
                      <a:lnTo>
                        <a:pt x="409" y="43"/>
                      </a:lnTo>
                      <a:lnTo>
                        <a:pt x="409" y="42"/>
                      </a:lnTo>
                      <a:lnTo>
                        <a:pt x="408" y="42"/>
                      </a:lnTo>
                      <a:lnTo>
                        <a:pt x="407" y="42"/>
                      </a:lnTo>
                      <a:lnTo>
                        <a:pt x="405" y="42"/>
                      </a:lnTo>
                      <a:lnTo>
                        <a:pt x="404" y="42"/>
                      </a:lnTo>
                      <a:lnTo>
                        <a:pt x="403" y="41"/>
                      </a:lnTo>
                      <a:lnTo>
                        <a:pt x="402" y="41"/>
                      </a:lnTo>
                      <a:lnTo>
                        <a:pt x="402" y="40"/>
                      </a:lnTo>
                      <a:lnTo>
                        <a:pt x="402" y="39"/>
                      </a:lnTo>
                      <a:lnTo>
                        <a:pt x="402" y="38"/>
                      </a:lnTo>
                      <a:lnTo>
                        <a:pt x="401" y="37"/>
                      </a:lnTo>
                      <a:lnTo>
                        <a:pt x="401" y="36"/>
                      </a:lnTo>
                      <a:lnTo>
                        <a:pt x="402" y="34"/>
                      </a:lnTo>
                      <a:lnTo>
                        <a:pt x="402" y="32"/>
                      </a:lnTo>
                      <a:lnTo>
                        <a:pt x="403" y="30"/>
                      </a:lnTo>
                      <a:lnTo>
                        <a:pt x="405" y="29"/>
                      </a:lnTo>
                      <a:lnTo>
                        <a:pt x="406" y="29"/>
                      </a:lnTo>
                      <a:lnTo>
                        <a:pt x="407" y="29"/>
                      </a:lnTo>
                      <a:lnTo>
                        <a:pt x="409" y="29"/>
                      </a:lnTo>
                      <a:lnTo>
                        <a:pt x="412" y="29"/>
                      </a:lnTo>
                      <a:lnTo>
                        <a:pt x="413" y="30"/>
                      </a:lnTo>
                      <a:lnTo>
                        <a:pt x="412" y="30"/>
                      </a:lnTo>
                      <a:lnTo>
                        <a:pt x="412" y="29"/>
                      </a:lnTo>
                      <a:lnTo>
                        <a:pt x="411" y="27"/>
                      </a:lnTo>
                      <a:lnTo>
                        <a:pt x="411" y="24"/>
                      </a:lnTo>
                      <a:lnTo>
                        <a:pt x="410" y="19"/>
                      </a:lnTo>
                      <a:lnTo>
                        <a:pt x="409" y="13"/>
                      </a:lnTo>
                      <a:lnTo>
                        <a:pt x="409" y="10"/>
                      </a:lnTo>
                      <a:lnTo>
                        <a:pt x="409" y="7"/>
                      </a:lnTo>
                      <a:lnTo>
                        <a:pt x="410" y="4"/>
                      </a:lnTo>
                      <a:lnTo>
                        <a:pt x="410" y="0"/>
                      </a:lnTo>
                      <a:lnTo>
                        <a:pt x="405" y="1"/>
                      </a:lnTo>
                      <a:lnTo>
                        <a:pt x="399" y="2"/>
                      </a:lnTo>
                      <a:lnTo>
                        <a:pt x="394" y="3"/>
                      </a:lnTo>
                      <a:lnTo>
                        <a:pt x="388" y="3"/>
                      </a:lnTo>
                      <a:lnTo>
                        <a:pt x="383" y="3"/>
                      </a:lnTo>
                      <a:lnTo>
                        <a:pt x="377" y="4"/>
                      </a:lnTo>
                      <a:lnTo>
                        <a:pt x="372" y="4"/>
                      </a:lnTo>
                      <a:lnTo>
                        <a:pt x="366" y="4"/>
                      </a:lnTo>
                      <a:lnTo>
                        <a:pt x="364" y="5"/>
                      </a:lnTo>
                      <a:lnTo>
                        <a:pt x="361" y="6"/>
                      </a:lnTo>
                      <a:lnTo>
                        <a:pt x="359" y="7"/>
                      </a:lnTo>
                      <a:lnTo>
                        <a:pt x="357" y="8"/>
                      </a:lnTo>
                      <a:lnTo>
                        <a:pt x="355" y="10"/>
                      </a:lnTo>
                      <a:lnTo>
                        <a:pt x="353" y="12"/>
                      </a:lnTo>
                      <a:lnTo>
                        <a:pt x="351" y="14"/>
                      </a:lnTo>
                      <a:lnTo>
                        <a:pt x="349" y="15"/>
                      </a:lnTo>
                      <a:lnTo>
                        <a:pt x="346" y="19"/>
                      </a:lnTo>
                      <a:lnTo>
                        <a:pt x="342" y="22"/>
                      </a:lnTo>
                      <a:lnTo>
                        <a:pt x="341" y="23"/>
                      </a:lnTo>
                      <a:lnTo>
                        <a:pt x="339" y="24"/>
                      </a:lnTo>
                      <a:lnTo>
                        <a:pt x="337" y="25"/>
                      </a:lnTo>
                      <a:lnTo>
                        <a:pt x="336" y="25"/>
                      </a:lnTo>
                      <a:lnTo>
                        <a:pt x="334" y="25"/>
                      </a:lnTo>
                      <a:lnTo>
                        <a:pt x="333" y="25"/>
                      </a:lnTo>
                      <a:lnTo>
                        <a:pt x="331" y="24"/>
                      </a:lnTo>
                      <a:lnTo>
                        <a:pt x="330" y="24"/>
                      </a:lnTo>
                      <a:lnTo>
                        <a:pt x="328" y="23"/>
                      </a:lnTo>
                      <a:lnTo>
                        <a:pt x="326" y="22"/>
                      </a:lnTo>
                      <a:lnTo>
                        <a:pt x="324" y="20"/>
                      </a:lnTo>
                      <a:lnTo>
                        <a:pt x="322" y="18"/>
                      </a:lnTo>
                      <a:lnTo>
                        <a:pt x="320" y="16"/>
                      </a:lnTo>
                      <a:lnTo>
                        <a:pt x="318" y="14"/>
                      </a:lnTo>
                      <a:lnTo>
                        <a:pt x="316" y="12"/>
                      </a:lnTo>
                      <a:lnTo>
                        <a:pt x="314" y="10"/>
                      </a:lnTo>
                      <a:lnTo>
                        <a:pt x="312" y="9"/>
                      </a:lnTo>
                      <a:lnTo>
                        <a:pt x="310" y="7"/>
                      </a:lnTo>
                      <a:lnTo>
                        <a:pt x="309" y="7"/>
                      </a:lnTo>
                      <a:lnTo>
                        <a:pt x="307" y="7"/>
                      </a:lnTo>
                      <a:lnTo>
                        <a:pt x="306" y="6"/>
                      </a:lnTo>
                      <a:lnTo>
                        <a:pt x="305" y="6"/>
                      </a:lnTo>
                      <a:lnTo>
                        <a:pt x="303" y="6"/>
                      </a:lnTo>
                      <a:lnTo>
                        <a:pt x="302" y="6"/>
                      </a:lnTo>
                      <a:lnTo>
                        <a:pt x="300" y="6"/>
                      </a:lnTo>
                      <a:lnTo>
                        <a:pt x="299" y="7"/>
                      </a:lnTo>
                      <a:lnTo>
                        <a:pt x="295" y="8"/>
                      </a:lnTo>
                      <a:lnTo>
                        <a:pt x="292" y="8"/>
                      </a:lnTo>
                      <a:lnTo>
                        <a:pt x="289" y="9"/>
                      </a:lnTo>
                      <a:lnTo>
                        <a:pt x="286" y="9"/>
                      </a:lnTo>
                      <a:lnTo>
                        <a:pt x="279" y="10"/>
                      </a:lnTo>
                      <a:lnTo>
                        <a:pt x="273" y="10"/>
                      </a:lnTo>
                      <a:lnTo>
                        <a:pt x="270" y="10"/>
                      </a:lnTo>
                      <a:lnTo>
                        <a:pt x="267" y="10"/>
                      </a:lnTo>
                      <a:lnTo>
                        <a:pt x="265" y="9"/>
                      </a:lnTo>
                      <a:lnTo>
                        <a:pt x="263" y="9"/>
                      </a:lnTo>
                      <a:lnTo>
                        <a:pt x="261" y="9"/>
                      </a:lnTo>
                      <a:lnTo>
                        <a:pt x="259" y="8"/>
                      </a:lnTo>
                      <a:lnTo>
                        <a:pt x="257" y="8"/>
                      </a:lnTo>
                      <a:lnTo>
                        <a:pt x="254" y="8"/>
                      </a:lnTo>
                      <a:lnTo>
                        <a:pt x="253" y="8"/>
                      </a:lnTo>
                      <a:lnTo>
                        <a:pt x="251" y="9"/>
                      </a:lnTo>
                      <a:lnTo>
                        <a:pt x="250" y="9"/>
                      </a:lnTo>
                      <a:lnTo>
                        <a:pt x="249" y="10"/>
                      </a:lnTo>
                      <a:lnTo>
                        <a:pt x="248" y="11"/>
                      </a:lnTo>
                      <a:lnTo>
                        <a:pt x="247" y="12"/>
                      </a:lnTo>
                      <a:lnTo>
                        <a:pt x="246" y="13"/>
                      </a:lnTo>
                      <a:lnTo>
                        <a:pt x="246" y="14"/>
                      </a:lnTo>
                      <a:lnTo>
                        <a:pt x="244" y="17"/>
                      </a:lnTo>
                      <a:lnTo>
                        <a:pt x="243" y="19"/>
                      </a:lnTo>
                      <a:lnTo>
                        <a:pt x="243" y="20"/>
                      </a:lnTo>
                      <a:lnTo>
                        <a:pt x="242" y="21"/>
                      </a:lnTo>
                      <a:lnTo>
                        <a:pt x="241" y="22"/>
                      </a:lnTo>
                      <a:lnTo>
                        <a:pt x="240" y="23"/>
                      </a:lnTo>
                      <a:lnTo>
                        <a:pt x="239" y="24"/>
                      </a:lnTo>
                      <a:lnTo>
                        <a:pt x="237" y="24"/>
                      </a:lnTo>
                      <a:lnTo>
                        <a:pt x="236" y="24"/>
                      </a:lnTo>
                      <a:lnTo>
                        <a:pt x="233" y="25"/>
                      </a:lnTo>
                      <a:lnTo>
                        <a:pt x="230" y="25"/>
                      </a:lnTo>
                      <a:lnTo>
                        <a:pt x="224" y="26"/>
                      </a:lnTo>
                      <a:lnTo>
                        <a:pt x="217" y="26"/>
                      </a:lnTo>
                      <a:lnTo>
                        <a:pt x="214" y="27"/>
                      </a:lnTo>
                      <a:lnTo>
                        <a:pt x="211" y="27"/>
                      </a:lnTo>
                      <a:lnTo>
                        <a:pt x="210" y="28"/>
                      </a:lnTo>
                      <a:lnTo>
                        <a:pt x="209" y="28"/>
                      </a:lnTo>
                      <a:lnTo>
                        <a:pt x="207" y="29"/>
                      </a:lnTo>
                      <a:lnTo>
                        <a:pt x="206" y="30"/>
                      </a:lnTo>
                      <a:lnTo>
                        <a:pt x="205" y="30"/>
                      </a:lnTo>
                      <a:lnTo>
                        <a:pt x="205" y="31"/>
                      </a:lnTo>
                      <a:lnTo>
                        <a:pt x="204" y="32"/>
                      </a:lnTo>
                      <a:lnTo>
                        <a:pt x="203" y="34"/>
                      </a:lnTo>
                      <a:lnTo>
                        <a:pt x="203" y="35"/>
                      </a:lnTo>
                      <a:lnTo>
                        <a:pt x="202" y="36"/>
                      </a:lnTo>
                      <a:lnTo>
                        <a:pt x="202" y="38"/>
                      </a:lnTo>
                      <a:lnTo>
                        <a:pt x="202" y="40"/>
                      </a:lnTo>
                      <a:lnTo>
                        <a:pt x="202" y="45"/>
                      </a:lnTo>
                      <a:lnTo>
                        <a:pt x="201" y="50"/>
                      </a:lnTo>
                      <a:lnTo>
                        <a:pt x="201" y="52"/>
                      </a:lnTo>
                      <a:lnTo>
                        <a:pt x="201" y="54"/>
                      </a:lnTo>
                      <a:lnTo>
                        <a:pt x="202" y="56"/>
                      </a:lnTo>
                      <a:lnTo>
                        <a:pt x="203" y="59"/>
                      </a:lnTo>
                      <a:lnTo>
                        <a:pt x="195" y="60"/>
                      </a:lnTo>
                      <a:lnTo>
                        <a:pt x="189" y="60"/>
                      </a:lnTo>
                      <a:lnTo>
                        <a:pt x="185" y="60"/>
                      </a:lnTo>
                      <a:lnTo>
                        <a:pt x="182" y="61"/>
                      </a:lnTo>
                      <a:lnTo>
                        <a:pt x="181" y="60"/>
                      </a:lnTo>
                      <a:lnTo>
                        <a:pt x="180" y="59"/>
                      </a:lnTo>
                      <a:lnTo>
                        <a:pt x="179" y="59"/>
                      </a:lnTo>
                      <a:lnTo>
                        <a:pt x="178" y="59"/>
                      </a:lnTo>
                      <a:lnTo>
                        <a:pt x="176" y="58"/>
                      </a:lnTo>
                      <a:lnTo>
                        <a:pt x="173" y="58"/>
                      </a:lnTo>
                      <a:lnTo>
                        <a:pt x="166" y="57"/>
                      </a:lnTo>
                      <a:lnTo>
                        <a:pt x="159" y="57"/>
                      </a:lnTo>
                      <a:lnTo>
                        <a:pt x="155" y="57"/>
                      </a:lnTo>
                      <a:lnTo>
                        <a:pt x="151" y="57"/>
                      </a:lnTo>
                      <a:lnTo>
                        <a:pt x="148" y="57"/>
                      </a:lnTo>
                      <a:lnTo>
                        <a:pt x="144" y="56"/>
                      </a:lnTo>
                      <a:lnTo>
                        <a:pt x="141" y="55"/>
                      </a:lnTo>
                      <a:lnTo>
                        <a:pt x="138" y="54"/>
                      </a:lnTo>
                      <a:lnTo>
                        <a:pt x="136" y="53"/>
                      </a:lnTo>
                      <a:lnTo>
                        <a:pt x="135" y="53"/>
                      </a:lnTo>
                      <a:lnTo>
                        <a:pt x="133" y="51"/>
                      </a:lnTo>
                      <a:lnTo>
                        <a:pt x="132" y="50"/>
                      </a:lnTo>
                      <a:lnTo>
                        <a:pt x="131" y="49"/>
                      </a:lnTo>
                      <a:lnTo>
                        <a:pt x="130" y="48"/>
                      </a:lnTo>
                      <a:lnTo>
                        <a:pt x="129" y="48"/>
                      </a:lnTo>
                      <a:lnTo>
                        <a:pt x="127" y="47"/>
                      </a:lnTo>
                      <a:lnTo>
                        <a:pt x="124" y="46"/>
                      </a:lnTo>
                      <a:lnTo>
                        <a:pt x="121" y="45"/>
                      </a:lnTo>
                      <a:lnTo>
                        <a:pt x="118" y="44"/>
                      </a:lnTo>
                      <a:lnTo>
                        <a:pt x="114" y="43"/>
                      </a:lnTo>
                      <a:lnTo>
                        <a:pt x="111" y="43"/>
                      </a:lnTo>
                      <a:lnTo>
                        <a:pt x="107" y="42"/>
                      </a:lnTo>
                      <a:lnTo>
                        <a:pt x="100" y="42"/>
                      </a:lnTo>
                      <a:lnTo>
                        <a:pt x="93" y="41"/>
                      </a:lnTo>
                      <a:lnTo>
                        <a:pt x="89" y="40"/>
                      </a:lnTo>
                      <a:lnTo>
                        <a:pt x="85" y="39"/>
                      </a:lnTo>
                      <a:lnTo>
                        <a:pt x="82" y="38"/>
                      </a:lnTo>
                      <a:lnTo>
                        <a:pt x="78" y="37"/>
                      </a:lnTo>
                      <a:lnTo>
                        <a:pt x="78" y="36"/>
                      </a:lnTo>
                      <a:lnTo>
                        <a:pt x="77" y="36"/>
                      </a:lnTo>
                      <a:lnTo>
                        <a:pt x="76" y="36"/>
                      </a:lnTo>
                      <a:lnTo>
                        <a:pt x="75" y="37"/>
                      </a:lnTo>
                      <a:lnTo>
                        <a:pt x="73" y="38"/>
                      </a:lnTo>
                      <a:lnTo>
                        <a:pt x="71" y="39"/>
                      </a:lnTo>
                      <a:lnTo>
                        <a:pt x="69" y="39"/>
                      </a:lnTo>
                      <a:lnTo>
                        <a:pt x="68" y="39"/>
                      </a:lnTo>
                      <a:lnTo>
                        <a:pt x="66" y="39"/>
                      </a:lnTo>
                      <a:lnTo>
                        <a:pt x="65" y="39"/>
                      </a:lnTo>
                      <a:lnTo>
                        <a:pt x="63" y="39"/>
                      </a:lnTo>
                      <a:lnTo>
                        <a:pt x="61" y="38"/>
                      </a:lnTo>
                      <a:lnTo>
                        <a:pt x="59" y="37"/>
                      </a:lnTo>
                      <a:lnTo>
                        <a:pt x="58" y="36"/>
                      </a:lnTo>
                      <a:lnTo>
                        <a:pt x="57" y="35"/>
                      </a:lnTo>
                      <a:lnTo>
                        <a:pt x="55" y="35"/>
                      </a:lnTo>
                      <a:lnTo>
                        <a:pt x="54" y="34"/>
                      </a:lnTo>
                      <a:lnTo>
                        <a:pt x="52" y="33"/>
                      </a:lnTo>
                      <a:lnTo>
                        <a:pt x="47" y="32"/>
                      </a:lnTo>
                      <a:lnTo>
                        <a:pt x="42" y="31"/>
                      </a:lnTo>
                      <a:lnTo>
                        <a:pt x="40" y="31"/>
                      </a:lnTo>
                      <a:lnTo>
                        <a:pt x="37" y="31"/>
                      </a:lnTo>
                      <a:lnTo>
                        <a:pt x="34" y="31"/>
                      </a:lnTo>
                      <a:lnTo>
                        <a:pt x="32" y="31"/>
                      </a:lnTo>
                      <a:lnTo>
                        <a:pt x="30" y="31"/>
                      </a:lnTo>
                      <a:lnTo>
                        <a:pt x="27" y="32"/>
                      </a:lnTo>
                      <a:lnTo>
                        <a:pt x="26" y="32"/>
                      </a:lnTo>
                      <a:lnTo>
                        <a:pt x="24" y="33"/>
                      </a:lnTo>
                      <a:lnTo>
                        <a:pt x="22" y="34"/>
                      </a:lnTo>
                      <a:lnTo>
                        <a:pt x="20" y="34"/>
                      </a:lnTo>
                      <a:lnTo>
                        <a:pt x="18" y="34"/>
                      </a:lnTo>
                      <a:lnTo>
                        <a:pt x="17" y="34"/>
                      </a:lnTo>
                      <a:lnTo>
                        <a:pt x="15" y="34"/>
                      </a:lnTo>
                      <a:lnTo>
                        <a:pt x="14" y="34"/>
                      </a:lnTo>
                      <a:lnTo>
                        <a:pt x="13" y="34"/>
                      </a:lnTo>
                      <a:lnTo>
                        <a:pt x="12" y="33"/>
                      </a:lnTo>
                      <a:lnTo>
                        <a:pt x="9" y="31"/>
                      </a:lnTo>
                      <a:lnTo>
                        <a:pt x="6" y="28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" name="Freeform 115"/>
                <p:cNvSpPr>
                  <a:spLocks/>
                </p:cNvSpPr>
                <p:nvPr/>
              </p:nvSpPr>
              <p:spPr bwMode="auto">
                <a:xfrm>
                  <a:off x="4393472" y="5225453"/>
                  <a:ext cx="514456" cy="506315"/>
                </a:xfrm>
                <a:custGeom>
                  <a:avLst/>
                  <a:gdLst>
                    <a:gd name="T0" fmla="*/ 2147483647 w 603"/>
                    <a:gd name="T1" fmla="*/ 2147483647 h 561"/>
                    <a:gd name="T2" fmla="*/ 2147483647 w 603"/>
                    <a:gd name="T3" fmla="*/ 2147483647 h 561"/>
                    <a:gd name="T4" fmla="*/ 2147483647 w 603"/>
                    <a:gd name="T5" fmla="*/ 2147483647 h 561"/>
                    <a:gd name="T6" fmla="*/ 2147483647 w 603"/>
                    <a:gd name="T7" fmla="*/ 2147483647 h 561"/>
                    <a:gd name="T8" fmla="*/ 2147483647 w 603"/>
                    <a:gd name="T9" fmla="*/ 2147483647 h 561"/>
                    <a:gd name="T10" fmla="*/ 2147483647 w 603"/>
                    <a:gd name="T11" fmla="*/ 2147483647 h 561"/>
                    <a:gd name="T12" fmla="*/ 2147483647 w 603"/>
                    <a:gd name="T13" fmla="*/ 2147483647 h 561"/>
                    <a:gd name="T14" fmla="*/ 0 w 603"/>
                    <a:gd name="T15" fmla="*/ 2147483647 h 561"/>
                    <a:gd name="T16" fmla="*/ 2147483647 w 603"/>
                    <a:gd name="T17" fmla="*/ 2147483647 h 561"/>
                    <a:gd name="T18" fmla="*/ 2147483647 w 603"/>
                    <a:gd name="T19" fmla="*/ 2147483647 h 561"/>
                    <a:gd name="T20" fmla="*/ 2147483647 w 603"/>
                    <a:gd name="T21" fmla="*/ 2147483647 h 561"/>
                    <a:gd name="T22" fmla="*/ 2147483647 w 603"/>
                    <a:gd name="T23" fmla="*/ 2147483647 h 561"/>
                    <a:gd name="T24" fmla="*/ 2147483647 w 603"/>
                    <a:gd name="T25" fmla="*/ 2147483647 h 561"/>
                    <a:gd name="T26" fmla="*/ 2147483647 w 603"/>
                    <a:gd name="T27" fmla="*/ 2147483647 h 561"/>
                    <a:gd name="T28" fmla="*/ 2147483647 w 603"/>
                    <a:gd name="T29" fmla="*/ 2147483647 h 561"/>
                    <a:gd name="T30" fmla="*/ 2147483647 w 603"/>
                    <a:gd name="T31" fmla="*/ 2147483647 h 561"/>
                    <a:gd name="T32" fmla="*/ 2147483647 w 603"/>
                    <a:gd name="T33" fmla="*/ 2147483647 h 561"/>
                    <a:gd name="T34" fmla="*/ 2147483647 w 603"/>
                    <a:gd name="T35" fmla="*/ 2147483647 h 561"/>
                    <a:gd name="T36" fmla="*/ 2147483647 w 603"/>
                    <a:gd name="T37" fmla="*/ 2147483647 h 561"/>
                    <a:gd name="T38" fmla="*/ 2147483647 w 603"/>
                    <a:gd name="T39" fmla="*/ 2147483647 h 561"/>
                    <a:gd name="T40" fmla="*/ 2147483647 w 603"/>
                    <a:gd name="T41" fmla="*/ 2147483647 h 561"/>
                    <a:gd name="T42" fmla="*/ 2147483647 w 603"/>
                    <a:gd name="T43" fmla="*/ 2147483647 h 561"/>
                    <a:gd name="T44" fmla="*/ 2147483647 w 603"/>
                    <a:gd name="T45" fmla="*/ 2147483647 h 561"/>
                    <a:gd name="T46" fmla="*/ 2147483647 w 603"/>
                    <a:gd name="T47" fmla="*/ 2147483647 h 561"/>
                    <a:gd name="T48" fmla="*/ 2147483647 w 603"/>
                    <a:gd name="T49" fmla="*/ 2147483647 h 561"/>
                    <a:gd name="T50" fmla="*/ 2147483647 w 603"/>
                    <a:gd name="T51" fmla="*/ 2147483647 h 561"/>
                    <a:gd name="T52" fmla="*/ 2147483647 w 603"/>
                    <a:gd name="T53" fmla="*/ 2147483647 h 561"/>
                    <a:gd name="T54" fmla="*/ 2147483647 w 603"/>
                    <a:gd name="T55" fmla="*/ 2147483647 h 561"/>
                    <a:gd name="T56" fmla="*/ 2147483647 w 603"/>
                    <a:gd name="T57" fmla="*/ 2147483647 h 561"/>
                    <a:gd name="T58" fmla="*/ 2147483647 w 603"/>
                    <a:gd name="T59" fmla="*/ 2147483647 h 561"/>
                    <a:gd name="T60" fmla="*/ 2147483647 w 603"/>
                    <a:gd name="T61" fmla="*/ 2147483647 h 561"/>
                    <a:gd name="T62" fmla="*/ 2147483647 w 603"/>
                    <a:gd name="T63" fmla="*/ 2147483647 h 561"/>
                    <a:gd name="T64" fmla="*/ 2147483647 w 603"/>
                    <a:gd name="T65" fmla="*/ 2147483647 h 561"/>
                    <a:gd name="T66" fmla="*/ 2147483647 w 603"/>
                    <a:gd name="T67" fmla="*/ 2147483647 h 561"/>
                    <a:gd name="T68" fmla="*/ 2147483647 w 603"/>
                    <a:gd name="T69" fmla="*/ 2147483647 h 561"/>
                    <a:gd name="T70" fmla="*/ 2147483647 w 603"/>
                    <a:gd name="T71" fmla="*/ 2147483647 h 561"/>
                    <a:gd name="T72" fmla="*/ 2147483647 w 603"/>
                    <a:gd name="T73" fmla="*/ 2147483647 h 561"/>
                    <a:gd name="T74" fmla="*/ 2147483647 w 603"/>
                    <a:gd name="T75" fmla="*/ 2147483647 h 561"/>
                    <a:gd name="T76" fmla="*/ 2147483647 w 603"/>
                    <a:gd name="T77" fmla="*/ 2147483647 h 561"/>
                    <a:gd name="T78" fmla="*/ 2147483647 w 603"/>
                    <a:gd name="T79" fmla="*/ 2147483647 h 561"/>
                    <a:gd name="T80" fmla="*/ 2147483647 w 603"/>
                    <a:gd name="T81" fmla="*/ 2147483647 h 561"/>
                    <a:gd name="T82" fmla="*/ 2147483647 w 603"/>
                    <a:gd name="T83" fmla="*/ 2147483647 h 561"/>
                    <a:gd name="T84" fmla="*/ 2147483647 w 603"/>
                    <a:gd name="T85" fmla="*/ 2147483647 h 561"/>
                    <a:gd name="T86" fmla="*/ 2147483647 w 603"/>
                    <a:gd name="T87" fmla="*/ 2147483647 h 561"/>
                    <a:gd name="T88" fmla="*/ 2147483647 w 603"/>
                    <a:gd name="T89" fmla="*/ 2147483647 h 561"/>
                    <a:gd name="T90" fmla="*/ 2147483647 w 603"/>
                    <a:gd name="T91" fmla="*/ 2147483647 h 561"/>
                    <a:gd name="T92" fmla="*/ 2147483647 w 603"/>
                    <a:gd name="T93" fmla="*/ 2147483647 h 561"/>
                    <a:gd name="T94" fmla="*/ 2147483647 w 603"/>
                    <a:gd name="T95" fmla="*/ 2147483647 h 561"/>
                    <a:gd name="T96" fmla="*/ 2147483647 w 603"/>
                    <a:gd name="T97" fmla="*/ 2147483647 h 561"/>
                    <a:gd name="T98" fmla="*/ 2147483647 w 603"/>
                    <a:gd name="T99" fmla="*/ 2147483647 h 561"/>
                    <a:gd name="T100" fmla="*/ 2147483647 w 603"/>
                    <a:gd name="T101" fmla="*/ 2147483647 h 561"/>
                    <a:gd name="T102" fmla="*/ 2147483647 w 603"/>
                    <a:gd name="T103" fmla="*/ 2147483647 h 561"/>
                    <a:gd name="T104" fmla="*/ 2147483647 w 603"/>
                    <a:gd name="T105" fmla="*/ 2147483647 h 561"/>
                    <a:gd name="T106" fmla="*/ 2147483647 w 603"/>
                    <a:gd name="T107" fmla="*/ 2147483647 h 561"/>
                    <a:gd name="T108" fmla="*/ 2147483647 w 603"/>
                    <a:gd name="T109" fmla="*/ 2147483647 h 561"/>
                    <a:gd name="T110" fmla="*/ 2147483647 w 603"/>
                    <a:gd name="T111" fmla="*/ 2147483647 h 561"/>
                    <a:gd name="T112" fmla="*/ 2147483647 w 603"/>
                    <a:gd name="T113" fmla="*/ 2147483647 h 561"/>
                    <a:gd name="T114" fmla="*/ 2147483647 w 603"/>
                    <a:gd name="T115" fmla="*/ 2147483647 h 561"/>
                    <a:gd name="T116" fmla="*/ 2147483647 w 603"/>
                    <a:gd name="T117" fmla="*/ 2147483647 h 561"/>
                    <a:gd name="T118" fmla="*/ 2147483647 w 603"/>
                    <a:gd name="T119" fmla="*/ 2147483647 h 561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603"/>
                    <a:gd name="T181" fmla="*/ 0 h 561"/>
                    <a:gd name="T182" fmla="*/ 603 w 603"/>
                    <a:gd name="T183" fmla="*/ 561 h 561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603" h="561">
                      <a:moveTo>
                        <a:pt x="277" y="10"/>
                      </a:moveTo>
                      <a:lnTo>
                        <a:pt x="275" y="12"/>
                      </a:lnTo>
                      <a:lnTo>
                        <a:pt x="272" y="14"/>
                      </a:lnTo>
                      <a:lnTo>
                        <a:pt x="269" y="16"/>
                      </a:lnTo>
                      <a:lnTo>
                        <a:pt x="266" y="18"/>
                      </a:lnTo>
                      <a:lnTo>
                        <a:pt x="263" y="19"/>
                      </a:lnTo>
                      <a:lnTo>
                        <a:pt x="260" y="21"/>
                      </a:lnTo>
                      <a:lnTo>
                        <a:pt x="257" y="23"/>
                      </a:lnTo>
                      <a:lnTo>
                        <a:pt x="253" y="25"/>
                      </a:lnTo>
                      <a:lnTo>
                        <a:pt x="249" y="26"/>
                      </a:lnTo>
                      <a:lnTo>
                        <a:pt x="246" y="29"/>
                      </a:lnTo>
                      <a:lnTo>
                        <a:pt x="244" y="30"/>
                      </a:lnTo>
                      <a:lnTo>
                        <a:pt x="242" y="32"/>
                      </a:lnTo>
                      <a:lnTo>
                        <a:pt x="240" y="34"/>
                      </a:lnTo>
                      <a:lnTo>
                        <a:pt x="237" y="36"/>
                      </a:lnTo>
                      <a:lnTo>
                        <a:pt x="236" y="37"/>
                      </a:lnTo>
                      <a:lnTo>
                        <a:pt x="234" y="38"/>
                      </a:lnTo>
                      <a:lnTo>
                        <a:pt x="232" y="38"/>
                      </a:lnTo>
                      <a:lnTo>
                        <a:pt x="230" y="39"/>
                      </a:lnTo>
                      <a:lnTo>
                        <a:pt x="227" y="40"/>
                      </a:lnTo>
                      <a:lnTo>
                        <a:pt x="223" y="41"/>
                      </a:lnTo>
                      <a:lnTo>
                        <a:pt x="218" y="42"/>
                      </a:lnTo>
                      <a:lnTo>
                        <a:pt x="213" y="44"/>
                      </a:lnTo>
                      <a:lnTo>
                        <a:pt x="211" y="45"/>
                      </a:lnTo>
                      <a:lnTo>
                        <a:pt x="208" y="46"/>
                      </a:lnTo>
                      <a:lnTo>
                        <a:pt x="207" y="47"/>
                      </a:lnTo>
                      <a:lnTo>
                        <a:pt x="205" y="48"/>
                      </a:lnTo>
                      <a:lnTo>
                        <a:pt x="203" y="49"/>
                      </a:lnTo>
                      <a:lnTo>
                        <a:pt x="202" y="50"/>
                      </a:lnTo>
                      <a:lnTo>
                        <a:pt x="201" y="52"/>
                      </a:lnTo>
                      <a:lnTo>
                        <a:pt x="201" y="53"/>
                      </a:lnTo>
                      <a:lnTo>
                        <a:pt x="200" y="56"/>
                      </a:lnTo>
                      <a:lnTo>
                        <a:pt x="198" y="58"/>
                      </a:lnTo>
                      <a:lnTo>
                        <a:pt x="197" y="61"/>
                      </a:lnTo>
                      <a:lnTo>
                        <a:pt x="196" y="63"/>
                      </a:lnTo>
                      <a:lnTo>
                        <a:pt x="195" y="65"/>
                      </a:lnTo>
                      <a:lnTo>
                        <a:pt x="193" y="66"/>
                      </a:lnTo>
                      <a:lnTo>
                        <a:pt x="192" y="68"/>
                      </a:lnTo>
                      <a:lnTo>
                        <a:pt x="190" y="69"/>
                      </a:lnTo>
                      <a:lnTo>
                        <a:pt x="188" y="70"/>
                      </a:lnTo>
                      <a:lnTo>
                        <a:pt x="186" y="71"/>
                      </a:lnTo>
                      <a:lnTo>
                        <a:pt x="184" y="72"/>
                      </a:lnTo>
                      <a:lnTo>
                        <a:pt x="182" y="73"/>
                      </a:lnTo>
                      <a:lnTo>
                        <a:pt x="177" y="75"/>
                      </a:lnTo>
                      <a:lnTo>
                        <a:pt x="170" y="78"/>
                      </a:lnTo>
                      <a:lnTo>
                        <a:pt x="167" y="80"/>
                      </a:lnTo>
                      <a:lnTo>
                        <a:pt x="162" y="83"/>
                      </a:lnTo>
                      <a:lnTo>
                        <a:pt x="157" y="87"/>
                      </a:lnTo>
                      <a:lnTo>
                        <a:pt x="152" y="91"/>
                      </a:lnTo>
                      <a:lnTo>
                        <a:pt x="147" y="95"/>
                      </a:lnTo>
                      <a:lnTo>
                        <a:pt x="142" y="100"/>
                      </a:lnTo>
                      <a:lnTo>
                        <a:pt x="140" y="102"/>
                      </a:lnTo>
                      <a:lnTo>
                        <a:pt x="139" y="103"/>
                      </a:lnTo>
                      <a:lnTo>
                        <a:pt x="138" y="105"/>
                      </a:lnTo>
                      <a:lnTo>
                        <a:pt x="137" y="106"/>
                      </a:lnTo>
                      <a:lnTo>
                        <a:pt x="137" y="108"/>
                      </a:lnTo>
                      <a:lnTo>
                        <a:pt x="136" y="109"/>
                      </a:lnTo>
                      <a:lnTo>
                        <a:pt x="134" y="111"/>
                      </a:lnTo>
                      <a:lnTo>
                        <a:pt x="133" y="113"/>
                      </a:lnTo>
                      <a:lnTo>
                        <a:pt x="128" y="117"/>
                      </a:lnTo>
                      <a:lnTo>
                        <a:pt x="123" y="122"/>
                      </a:lnTo>
                      <a:lnTo>
                        <a:pt x="118" y="126"/>
                      </a:lnTo>
                      <a:lnTo>
                        <a:pt x="113" y="131"/>
                      </a:lnTo>
                      <a:lnTo>
                        <a:pt x="110" y="133"/>
                      </a:lnTo>
                      <a:lnTo>
                        <a:pt x="108" y="135"/>
                      </a:lnTo>
                      <a:lnTo>
                        <a:pt x="107" y="137"/>
                      </a:lnTo>
                      <a:lnTo>
                        <a:pt x="106" y="139"/>
                      </a:lnTo>
                      <a:lnTo>
                        <a:pt x="102" y="144"/>
                      </a:lnTo>
                      <a:lnTo>
                        <a:pt x="99" y="150"/>
                      </a:lnTo>
                      <a:lnTo>
                        <a:pt x="96" y="155"/>
                      </a:lnTo>
                      <a:lnTo>
                        <a:pt x="92" y="161"/>
                      </a:lnTo>
                      <a:lnTo>
                        <a:pt x="89" y="166"/>
                      </a:lnTo>
                      <a:lnTo>
                        <a:pt x="85" y="171"/>
                      </a:lnTo>
                      <a:lnTo>
                        <a:pt x="83" y="173"/>
                      </a:lnTo>
                      <a:lnTo>
                        <a:pt x="81" y="175"/>
                      </a:lnTo>
                      <a:lnTo>
                        <a:pt x="79" y="177"/>
                      </a:lnTo>
                      <a:lnTo>
                        <a:pt x="77" y="179"/>
                      </a:lnTo>
                      <a:lnTo>
                        <a:pt x="74" y="182"/>
                      </a:lnTo>
                      <a:lnTo>
                        <a:pt x="71" y="185"/>
                      </a:lnTo>
                      <a:lnTo>
                        <a:pt x="69" y="188"/>
                      </a:lnTo>
                      <a:lnTo>
                        <a:pt x="67" y="192"/>
                      </a:lnTo>
                      <a:lnTo>
                        <a:pt x="64" y="198"/>
                      </a:lnTo>
                      <a:lnTo>
                        <a:pt x="61" y="205"/>
                      </a:lnTo>
                      <a:lnTo>
                        <a:pt x="60" y="208"/>
                      </a:lnTo>
                      <a:lnTo>
                        <a:pt x="59" y="211"/>
                      </a:lnTo>
                      <a:lnTo>
                        <a:pt x="57" y="214"/>
                      </a:lnTo>
                      <a:lnTo>
                        <a:pt x="55" y="217"/>
                      </a:lnTo>
                      <a:lnTo>
                        <a:pt x="53" y="219"/>
                      </a:lnTo>
                      <a:lnTo>
                        <a:pt x="51" y="222"/>
                      </a:lnTo>
                      <a:lnTo>
                        <a:pt x="49" y="223"/>
                      </a:lnTo>
                      <a:lnTo>
                        <a:pt x="48" y="224"/>
                      </a:lnTo>
                      <a:lnTo>
                        <a:pt x="46" y="225"/>
                      </a:lnTo>
                      <a:lnTo>
                        <a:pt x="44" y="226"/>
                      </a:lnTo>
                      <a:lnTo>
                        <a:pt x="42" y="227"/>
                      </a:lnTo>
                      <a:lnTo>
                        <a:pt x="40" y="228"/>
                      </a:lnTo>
                      <a:lnTo>
                        <a:pt x="38" y="229"/>
                      </a:lnTo>
                      <a:lnTo>
                        <a:pt x="36" y="230"/>
                      </a:lnTo>
                      <a:lnTo>
                        <a:pt x="33" y="233"/>
                      </a:lnTo>
                      <a:lnTo>
                        <a:pt x="29" y="236"/>
                      </a:lnTo>
                      <a:lnTo>
                        <a:pt x="26" y="239"/>
                      </a:lnTo>
                      <a:lnTo>
                        <a:pt x="24" y="242"/>
                      </a:lnTo>
                      <a:lnTo>
                        <a:pt x="21" y="246"/>
                      </a:lnTo>
                      <a:lnTo>
                        <a:pt x="19" y="249"/>
                      </a:lnTo>
                      <a:lnTo>
                        <a:pt x="14" y="257"/>
                      </a:lnTo>
                      <a:lnTo>
                        <a:pt x="10" y="264"/>
                      </a:lnTo>
                      <a:lnTo>
                        <a:pt x="8" y="267"/>
                      </a:lnTo>
                      <a:lnTo>
                        <a:pt x="5" y="270"/>
                      </a:lnTo>
                      <a:lnTo>
                        <a:pt x="3" y="274"/>
                      </a:lnTo>
                      <a:lnTo>
                        <a:pt x="1" y="276"/>
                      </a:lnTo>
                      <a:lnTo>
                        <a:pt x="0" y="277"/>
                      </a:lnTo>
                      <a:lnTo>
                        <a:pt x="0" y="278"/>
                      </a:lnTo>
                      <a:lnTo>
                        <a:pt x="1" y="278"/>
                      </a:lnTo>
                      <a:lnTo>
                        <a:pt x="2" y="279"/>
                      </a:lnTo>
                      <a:lnTo>
                        <a:pt x="3" y="279"/>
                      </a:lnTo>
                      <a:lnTo>
                        <a:pt x="5" y="280"/>
                      </a:lnTo>
                      <a:lnTo>
                        <a:pt x="6" y="280"/>
                      </a:lnTo>
                      <a:lnTo>
                        <a:pt x="9" y="281"/>
                      </a:lnTo>
                      <a:lnTo>
                        <a:pt x="13" y="281"/>
                      </a:lnTo>
                      <a:lnTo>
                        <a:pt x="17" y="282"/>
                      </a:lnTo>
                      <a:lnTo>
                        <a:pt x="21" y="282"/>
                      </a:lnTo>
                      <a:lnTo>
                        <a:pt x="24" y="282"/>
                      </a:lnTo>
                      <a:lnTo>
                        <a:pt x="26" y="282"/>
                      </a:lnTo>
                      <a:lnTo>
                        <a:pt x="27" y="281"/>
                      </a:lnTo>
                      <a:lnTo>
                        <a:pt x="29" y="280"/>
                      </a:lnTo>
                      <a:lnTo>
                        <a:pt x="30" y="279"/>
                      </a:lnTo>
                      <a:lnTo>
                        <a:pt x="32" y="277"/>
                      </a:lnTo>
                      <a:lnTo>
                        <a:pt x="34" y="274"/>
                      </a:lnTo>
                      <a:lnTo>
                        <a:pt x="35" y="272"/>
                      </a:lnTo>
                      <a:lnTo>
                        <a:pt x="37" y="270"/>
                      </a:lnTo>
                      <a:lnTo>
                        <a:pt x="38" y="269"/>
                      </a:lnTo>
                      <a:lnTo>
                        <a:pt x="40" y="268"/>
                      </a:lnTo>
                      <a:lnTo>
                        <a:pt x="42" y="267"/>
                      </a:lnTo>
                      <a:lnTo>
                        <a:pt x="44" y="266"/>
                      </a:lnTo>
                      <a:lnTo>
                        <a:pt x="46" y="265"/>
                      </a:lnTo>
                      <a:lnTo>
                        <a:pt x="50" y="265"/>
                      </a:lnTo>
                      <a:lnTo>
                        <a:pt x="52" y="265"/>
                      </a:lnTo>
                      <a:lnTo>
                        <a:pt x="54" y="265"/>
                      </a:lnTo>
                      <a:lnTo>
                        <a:pt x="57" y="265"/>
                      </a:lnTo>
                      <a:lnTo>
                        <a:pt x="59" y="266"/>
                      </a:lnTo>
                      <a:lnTo>
                        <a:pt x="61" y="267"/>
                      </a:lnTo>
                      <a:lnTo>
                        <a:pt x="62" y="268"/>
                      </a:lnTo>
                      <a:lnTo>
                        <a:pt x="64" y="269"/>
                      </a:lnTo>
                      <a:lnTo>
                        <a:pt x="65" y="270"/>
                      </a:lnTo>
                      <a:lnTo>
                        <a:pt x="68" y="272"/>
                      </a:lnTo>
                      <a:lnTo>
                        <a:pt x="69" y="274"/>
                      </a:lnTo>
                      <a:lnTo>
                        <a:pt x="70" y="276"/>
                      </a:lnTo>
                      <a:lnTo>
                        <a:pt x="71" y="277"/>
                      </a:lnTo>
                      <a:lnTo>
                        <a:pt x="74" y="280"/>
                      </a:lnTo>
                      <a:lnTo>
                        <a:pt x="77" y="283"/>
                      </a:lnTo>
                      <a:lnTo>
                        <a:pt x="81" y="286"/>
                      </a:lnTo>
                      <a:lnTo>
                        <a:pt x="85" y="289"/>
                      </a:lnTo>
                      <a:lnTo>
                        <a:pt x="93" y="294"/>
                      </a:lnTo>
                      <a:lnTo>
                        <a:pt x="101" y="299"/>
                      </a:lnTo>
                      <a:lnTo>
                        <a:pt x="104" y="301"/>
                      </a:lnTo>
                      <a:lnTo>
                        <a:pt x="106" y="302"/>
                      </a:lnTo>
                      <a:lnTo>
                        <a:pt x="108" y="304"/>
                      </a:lnTo>
                      <a:lnTo>
                        <a:pt x="110" y="306"/>
                      </a:lnTo>
                      <a:lnTo>
                        <a:pt x="112" y="308"/>
                      </a:lnTo>
                      <a:lnTo>
                        <a:pt x="113" y="310"/>
                      </a:lnTo>
                      <a:lnTo>
                        <a:pt x="114" y="312"/>
                      </a:lnTo>
                      <a:lnTo>
                        <a:pt x="116" y="314"/>
                      </a:lnTo>
                      <a:lnTo>
                        <a:pt x="118" y="318"/>
                      </a:lnTo>
                      <a:lnTo>
                        <a:pt x="119" y="322"/>
                      </a:lnTo>
                      <a:lnTo>
                        <a:pt x="120" y="326"/>
                      </a:lnTo>
                      <a:lnTo>
                        <a:pt x="121" y="330"/>
                      </a:lnTo>
                      <a:lnTo>
                        <a:pt x="122" y="337"/>
                      </a:lnTo>
                      <a:lnTo>
                        <a:pt x="123" y="342"/>
                      </a:lnTo>
                      <a:lnTo>
                        <a:pt x="124" y="344"/>
                      </a:lnTo>
                      <a:lnTo>
                        <a:pt x="125" y="346"/>
                      </a:lnTo>
                      <a:lnTo>
                        <a:pt x="126" y="346"/>
                      </a:lnTo>
                      <a:lnTo>
                        <a:pt x="126" y="347"/>
                      </a:lnTo>
                      <a:lnTo>
                        <a:pt x="127" y="347"/>
                      </a:lnTo>
                      <a:lnTo>
                        <a:pt x="129" y="346"/>
                      </a:lnTo>
                      <a:lnTo>
                        <a:pt x="130" y="346"/>
                      </a:lnTo>
                      <a:lnTo>
                        <a:pt x="132" y="346"/>
                      </a:lnTo>
                      <a:lnTo>
                        <a:pt x="133" y="346"/>
                      </a:lnTo>
                      <a:lnTo>
                        <a:pt x="134" y="345"/>
                      </a:lnTo>
                      <a:lnTo>
                        <a:pt x="136" y="344"/>
                      </a:lnTo>
                      <a:lnTo>
                        <a:pt x="137" y="344"/>
                      </a:lnTo>
                      <a:lnTo>
                        <a:pt x="138" y="343"/>
                      </a:lnTo>
                      <a:lnTo>
                        <a:pt x="139" y="342"/>
                      </a:lnTo>
                      <a:lnTo>
                        <a:pt x="140" y="340"/>
                      </a:lnTo>
                      <a:lnTo>
                        <a:pt x="142" y="338"/>
                      </a:lnTo>
                      <a:lnTo>
                        <a:pt x="143" y="336"/>
                      </a:lnTo>
                      <a:lnTo>
                        <a:pt x="143" y="334"/>
                      </a:lnTo>
                      <a:lnTo>
                        <a:pt x="145" y="332"/>
                      </a:lnTo>
                      <a:lnTo>
                        <a:pt x="146" y="330"/>
                      </a:lnTo>
                      <a:lnTo>
                        <a:pt x="147" y="329"/>
                      </a:lnTo>
                      <a:lnTo>
                        <a:pt x="148" y="328"/>
                      </a:lnTo>
                      <a:lnTo>
                        <a:pt x="148" y="327"/>
                      </a:lnTo>
                      <a:lnTo>
                        <a:pt x="149" y="327"/>
                      </a:lnTo>
                      <a:lnTo>
                        <a:pt x="150" y="326"/>
                      </a:lnTo>
                      <a:lnTo>
                        <a:pt x="151" y="326"/>
                      </a:lnTo>
                      <a:lnTo>
                        <a:pt x="152" y="326"/>
                      </a:lnTo>
                      <a:lnTo>
                        <a:pt x="154" y="326"/>
                      </a:lnTo>
                      <a:lnTo>
                        <a:pt x="155" y="325"/>
                      </a:lnTo>
                      <a:lnTo>
                        <a:pt x="156" y="326"/>
                      </a:lnTo>
                      <a:lnTo>
                        <a:pt x="157" y="326"/>
                      </a:lnTo>
                      <a:lnTo>
                        <a:pt x="159" y="327"/>
                      </a:lnTo>
                      <a:lnTo>
                        <a:pt x="161" y="329"/>
                      </a:lnTo>
                      <a:lnTo>
                        <a:pt x="165" y="333"/>
                      </a:lnTo>
                      <a:lnTo>
                        <a:pt x="169" y="337"/>
                      </a:lnTo>
                      <a:lnTo>
                        <a:pt x="175" y="346"/>
                      </a:lnTo>
                      <a:lnTo>
                        <a:pt x="179" y="350"/>
                      </a:lnTo>
                      <a:lnTo>
                        <a:pt x="180" y="352"/>
                      </a:lnTo>
                      <a:lnTo>
                        <a:pt x="181" y="353"/>
                      </a:lnTo>
                      <a:lnTo>
                        <a:pt x="183" y="354"/>
                      </a:lnTo>
                      <a:lnTo>
                        <a:pt x="185" y="356"/>
                      </a:lnTo>
                      <a:lnTo>
                        <a:pt x="188" y="358"/>
                      </a:lnTo>
                      <a:lnTo>
                        <a:pt x="190" y="360"/>
                      </a:lnTo>
                      <a:lnTo>
                        <a:pt x="193" y="361"/>
                      </a:lnTo>
                      <a:lnTo>
                        <a:pt x="196" y="363"/>
                      </a:lnTo>
                      <a:lnTo>
                        <a:pt x="203" y="366"/>
                      </a:lnTo>
                      <a:lnTo>
                        <a:pt x="208" y="369"/>
                      </a:lnTo>
                      <a:lnTo>
                        <a:pt x="211" y="370"/>
                      </a:lnTo>
                      <a:lnTo>
                        <a:pt x="214" y="370"/>
                      </a:lnTo>
                      <a:lnTo>
                        <a:pt x="216" y="371"/>
                      </a:lnTo>
                      <a:lnTo>
                        <a:pt x="217" y="371"/>
                      </a:lnTo>
                      <a:lnTo>
                        <a:pt x="219" y="371"/>
                      </a:lnTo>
                      <a:lnTo>
                        <a:pt x="220" y="371"/>
                      </a:lnTo>
                      <a:lnTo>
                        <a:pt x="222" y="371"/>
                      </a:lnTo>
                      <a:lnTo>
                        <a:pt x="223" y="372"/>
                      </a:lnTo>
                      <a:lnTo>
                        <a:pt x="226" y="373"/>
                      </a:lnTo>
                      <a:lnTo>
                        <a:pt x="229" y="374"/>
                      </a:lnTo>
                      <a:lnTo>
                        <a:pt x="231" y="376"/>
                      </a:lnTo>
                      <a:lnTo>
                        <a:pt x="233" y="378"/>
                      </a:lnTo>
                      <a:lnTo>
                        <a:pt x="236" y="380"/>
                      </a:lnTo>
                      <a:lnTo>
                        <a:pt x="238" y="382"/>
                      </a:lnTo>
                      <a:lnTo>
                        <a:pt x="240" y="385"/>
                      </a:lnTo>
                      <a:lnTo>
                        <a:pt x="241" y="387"/>
                      </a:lnTo>
                      <a:lnTo>
                        <a:pt x="243" y="389"/>
                      </a:lnTo>
                      <a:lnTo>
                        <a:pt x="244" y="392"/>
                      </a:lnTo>
                      <a:lnTo>
                        <a:pt x="247" y="397"/>
                      </a:lnTo>
                      <a:lnTo>
                        <a:pt x="249" y="400"/>
                      </a:lnTo>
                      <a:lnTo>
                        <a:pt x="250" y="401"/>
                      </a:lnTo>
                      <a:lnTo>
                        <a:pt x="250" y="402"/>
                      </a:lnTo>
                      <a:lnTo>
                        <a:pt x="251" y="402"/>
                      </a:lnTo>
                      <a:lnTo>
                        <a:pt x="252" y="403"/>
                      </a:lnTo>
                      <a:lnTo>
                        <a:pt x="253" y="404"/>
                      </a:lnTo>
                      <a:lnTo>
                        <a:pt x="256" y="405"/>
                      </a:lnTo>
                      <a:lnTo>
                        <a:pt x="262" y="407"/>
                      </a:lnTo>
                      <a:lnTo>
                        <a:pt x="268" y="409"/>
                      </a:lnTo>
                      <a:lnTo>
                        <a:pt x="275" y="411"/>
                      </a:lnTo>
                      <a:lnTo>
                        <a:pt x="281" y="413"/>
                      </a:lnTo>
                      <a:lnTo>
                        <a:pt x="283" y="414"/>
                      </a:lnTo>
                      <a:lnTo>
                        <a:pt x="285" y="414"/>
                      </a:lnTo>
                      <a:lnTo>
                        <a:pt x="287" y="415"/>
                      </a:lnTo>
                      <a:lnTo>
                        <a:pt x="289" y="416"/>
                      </a:lnTo>
                      <a:lnTo>
                        <a:pt x="290" y="418"/>
                      </a:lnTo>
                      <a:lnTo>
                        <a:pt x="292" y="419"/>
                      </a:lnTo>
                      <a:lnTo>
                        <a:pt x="293" y="421"/>
                      </a:lnTo>
                      <a:lnTo>
                        <a:pt x="295" y="423"/>
                      </a:lnTo>
                      <a:lnTo>
                        <a:pt x="298" y="428"/>
                      </a:lnTo>
                      <a:lnTo>
                        <a:pt x="300" y="432"/>
                      </a:lnTo>
                      <a:lnTo>
                        <a:pt x="302" y="437"/>
                      </a:lnTo>
                      <a:lnTo>
                        <a:pt x="304" y="442"/>
                      </a:lnTo>
                      <a:lnTo>
                        <a:pt x="306" y="447"/>
                      </a:lnTo>
                      <a:lnTo>
                        <a:pt x="308" y="451"/>
                      </a:lnTo>
                      <a:lnTo>
                        <a:pt x="309" y="452"/>
                      </a:lnTo>
                      <a:lnTo>
                        <a:pt x="310" y="454"/>
                      </a:lnTo>
                      <a:lnTo>
                        <a:pt x="311" y="455"/>
                      </a:lnTo>
                      <a:lnTo>
                        <a:pt x="313" y="457"/>
                      </a:lnTo>
                      <a:lnTo>
                        <a:pt x="315" y="459"/>
                      </a:lnTo>
                      <a:lnTo>
                        <a:pt x="317" y="461"/>
                      </a:lnTo>
                      <a:lnTo>
                        <a:pt x="320" y="462"/>
                      </a:lnTo>
                      <a:lnTo>
                        <a:pt x="322" y="464"/>
                      </a:lnTo>
                      <a:lnTo>
                        <a:pt x="327" y="466"/>
                      </a:lnTo>
                      <a:lnTo>
                        <a:pt x="332" y="469"/>
                      </a:lnTo>
                      <a:lnTo>
                        <a:pt x="334" y="470"/>
                      </a:lnTo>
                      <a:lnTo>
                        <a:pt x="337" y="471"/>
                      </a:lnTo>
                      <a:lnTo>
                        <a:pt x="338" y="471"/>
                      </a:lnTo>
                      <a:lnTo>
                        <a:pt x="339" y="472"/>
                      </a:lnTo>
                      <a:lnTo>
                        <a:pt x="339" y="474"/>
                      </a:lnTo>
                      <a:lnTo>
                        <a:pt x="339" y="476"/>
                      </a:lnTo>
                      <a:lnTo>
                        <a:pt x="339" y="478"/>
                      </a:lnTo>
                      <a:lnTo>
                        <a:pt x="339" y="480"/>
                      </a:lnTo>
                      <a:lnTo>
                        <a:pt x="338" y="482"/>
                      </a:lnTo>
                      <a:lnTo>
                        <a:pt x="337" y="484"/>
                      </a:lnTo>
                      <a:lnTo>
                        <a:pt x="337" y="485"/>
                      </a:lnTo>
                      <a:lnTo>
                        <a:pt x="335" y="487"/>
                      </a:lnTo>
                      <a:lnTo>
                        <a:pt x="333" y="490"/>
                      </a:lnTo>
                      <a:lnTo>
                        <a:pt x="331" y="492"/>
                      </a:lnTo>
                      <a:lnTo>
                        <a:pt x="329" y="495"/>
                      </a:lnTo>
                      <a:lnTo>
                        <a:pt x="326" y="497"/>
                      </a:lnTo>
                      <a:lnTo>
                        <a:pt x="323" y="499"/>
                      </a:lnTo>
                      <a:lnTo>
                        <a:pt x="321" y="502"/>
                      </a:lnTo>
                      <a:lnTo>
                        <a:pt x="318" y="504"/>
                      </a:lnTo>
                      <a:lnTo>
                        <a:pt x="316" y="507"/>
                      </a:lnTo>
                      <a:lnTo>
                        <a:pt x="315" y="509"/>
                      </a:lnTo>
                      <a:lnTo>
                        <a:pt x="315" y="510"/>
                      </a:lnTo>
                      <a:lnTo>
                        <a:pt x="314" y="512"/>
                      </a:lnTo>
                      <a:lnTo>
                        <a:pt x="313" y="514"/>
                      </a:lnTo>
                      <a:lnTo>
                        <a:pt x="313" y="516"/>
                      </a:lnTo>
                      <a:lnTo>
                        <a:pt x="313" y="518"/>
                      </a:lnTo>
                      <a:lnTo>
                        <a:pt x="312" y="521"/>
                      </a:lnTo>
                      <a:lnTo>
                        <a:pt x="312" y="523"/>
                      </a:lnTo>
                      <a:lnTo>
                        <a:pt x="313" y="526"/>
                      </a:lnTo>
                      <a:lnTo>
                        <a:pt x="313" y="529"/>
                      </a:lnTo>
                      <a:lnTo>
                        <a:pt x="313" y="532"/>
                      </a:lnTo>
                      <a:lnTo>
                        <a:pt x="314" y="535"/>
                      </a:lnTo>
                      <a:lnTo>
                        <a:pt x="315" y="540"/>
                      </a:lnTo>
                      <a:lnTo>
                        <a:pt x="316" y="544"/>
                      </a:lnTo>
                      <a:lnTo>
                        <a:pt x="317" y="548"/>
                      </a:lnTo>
                      <a:lnTo>
                        <a:pt x="319" y="552"/>
                      </a:lnTo>
                      <a:lnTo>
                        <a:pt x="320" y="556"/>
                      </a:lnTo>
                      <a:lnTo>
                        <a:pt x="321" y="561"/>
                      </a:lnTo>
                      <a:lnTo>
                        <a:pt x="322" y="559"/>
                      </a:lnTo>
                      <a:lnTo>
                        <a:pt x="324" y="557"/>
                      </a:lnTo>
                      <a:lnTo>
                        <a:pt x="326" y="555"/>
                      </a:lnTo>
                      <a:lnTo>
                        <a:pt x="328" y="553"/>
                      </a:lnTo>
                      <a:lnTo>
                        <a:pt x="332" y="550"/>
                      </a:lnTo>
                      <a:lnTo>
                        <a:pt x="337" y="547"/>
                      </a:lnTo>
                      <a:lnTo>
                        <a:pt x="342" y="545"/>
                      </a:lnTo>
                      <a:lnTo>
                        <a:pt x="346" y="542"/>
                      </a:lnTo>
                      <a:lnTo>
                        <a:pt x="348" y="540"/>
                      </a:lnTo>
                      <a:lnTo>
                        <a:pt x="350" y="538"/>
                      </a:lnTo>
                      <a:lnTo>
                        <a:pt x="352" y="537"/>
                      </a:lnTo>
                      <a:lnTo>
                        <a:pt x="353" y="535"/>
                      </a:lnTo>
                      <a:lnTo>
                        <a:pt x="354" y="535"/>
                      </a:lnTo>
                      <a:lnTo>
                        <a:pt x="355" y="535"/>
                      </a:lnTo>
                      <a:lnTo>
                        <a:pt x="356" y="534"/>
                      </a:lnTo>
                      <a:lnTo>
                        <a:pt x="358" y="533"/>
                      </a:lnTo>
                      <a:lnTo>
                        <a:pt x="362" y="529"/>
                      </a:lnTo>
                      <a:lnTo>
                        <a:pt x="366" y="525"/>
                      </a:lnTo>
                      <a:lnTo>
                        <a:pt x="371" y="521"/>
                      </a:lnTo>
                      <a:lnTo>
                        <a:pt x="374" y="517"/>
                      </a:lnTo>
                      <a:lnTo>
                        <a:pt x="376" y="515"/>
                      </a:lnTo>
                      <a:lnTo>
                        <a:pt x="377" y="514"/>
                      </a:lnTo>
                      <a:lnTo>
                        <a:pt x="378" y="512"/>
                      </a:lnTo>
                      <a:lnTo>
                        <a:pt x="378" y="511"/>
                      </a:lnTo>
                      <a:lnTo>
                        <a:pt x="381" y="508"/>
                      </a:lnTo>
                      <a:lnTo>
                        <a:pt x="384" y="504"/>
                      </a:lnTo>
                      <a:lnTo>
                        <a:pt x="387" y="499"/>
                      </a:lnTo>
                      <a:lnTo>
                        <a:pt x="390" y="494"/>
                      </a:lnTo>
                      <a:lnTo>
                        <a:pt x="392" y="491"/>
                      </a:lnTo>
                      <a:lnTo>
                        <a:pt x="393" y="488"/>
                      </a:lnTo>
                      <a:lnTo>
                        <a:pt x="395" y="485"/>
                      </a:lnTo>
                      <a:lnTo>
                        <a:pt x="396" y="483"/>
                      </a:lnTo>
                      <a:lnTo>
                        <a:pt x="397" y="480"/>
                      </a:lnTo>
                      <a:lnTo>
                        <a:pt x="397" y="477"/>
                      </a:lnTo>
                      <a:lnTo>
                        <a:pt x="398" y="475"/>
                      </a:lnTo>
                      <a:lnTo>
                        <a:pt x="398" y="473"/>
                      </a:lnTo>
                      <a:lnTo>
                        <a:pt x="398" y="469"/>
                      </a:lnTo>
                      <a:lnTo>
                        <a:pt x="398" y="466"/>
                      </a:lnTo>
                      <a:lnTo>
                        <a:pt x="398" y="464"/>
                      </a:lnTo>
                      <a:lnTo>
                        <a:pt x="399" y="461"/>
                      </a:lnTo>
                      <a:lnTo>
                        <a:pt x="399" y="458"/>
                      </a:lnTo>
                      <a:lnTo>
                        <a:pt x="400" y="455"/>
                      </a:lnTo>
                      <a:lnTo>
                        <a:pt x="401" y="453"/>
                      </a:lnTo>
                      <a:lnTo>
                        <a:pt x="402" y="451"/>
                      </a:lnTo>
                      <a:lnTo>
                        <a:pt x="404" y="446"/>
                      </a:lnTo>
                      <a:lnTo>
                        <a:pt x="406" y="442"/>
                      </a:lnTo>
                      <a:lnTo>
                        <a:pt x="408" y="439"/>
                      </a:lnTo>
                      <a:lnTo>
                        <a:pt x="411" y="435"/>
                      </a:lnTo>
                      <a:lnTo>
                        <a:pt x="416" y="430"/>
                      </a:lnTo>
                      <a:lnTo>
                        <a:pt x="420" y="426"/>
                      </a:lnTo>
                      <a:lnTo>
                        <a:pt x="422" y="424"/>
                      </a:lnTo>
                      <a:lnTo>
                        <a:pt x="423" y="422"/>
                      </a:lnTo>
                      <a:lnTo>
                        <a:pt x="424" y="421"/>
                      </a:lnTo>
                      <a:lnTo>
                        <a:pt x="424" y="420"/>
                      </a:lnTo>
                      <a:lnTo>
                        <a:pt x="423" y="418"/>
                      </a:lnTo>
                      <a:lnTo>
                        <a:pt x="423" y="417"/>
                      </a:lnTo>
                      <a:lnTo>
                        <a:pt x="423" y="416"/>
                      </a:lnTo>
                      <a:lnTo>
                        <a:pt x="422" y="415"/>
                      </a:lnTo>
                      <a:lnTo>
                        <a:pt x="422" y="414"/>
                      </a:lnTo>
                      <a:lnTo>
                        <a:pt x="421" y="414"/>
                      </a:lnTo>
                      <a:lnTo>
                        <a:pt x="420" y="413"/>
                      </a:lnTo>
                      <a:lnTo>
                        <a:pt x="419" y="413"/>
                      </a:lnTo>
                      <a:lnTo>
                        <a:pt x="417" y="413"/>
                      </a:lnTo>
                      <a:lnTo>
                        <a:pt x="416" y="414"/>
                      </a:lnTo>
                      <a:lnTo>
                        <a:pt x="415" y="414"/>
                      </a:lnTo>
                      <a:lnTo>
                        <a:pt x="412" y="416"/>
                      </a:lnTo>
                      <a:lnTo>
                        <a:pt x="411" y="417"/>
                      </a:lnTo>
                      <a:lnTo>
                        <a:pt x="410" y="418"/>
                      </a:lnTo>
                      <a:lnTo>
                        <a:pt x="410" y="417"/>
                      </a:lnTo>
                      <a:lnTo>
                        <a:pt x="410" y="416"/>
                      </a:lnTo>
                      <a:lnTo>
                        <a:pt x="411" y="415"/>
                      </a:lnTo>
                      <a:lnTo>
                        <a:pt x="411" y="413"/>
                      </a:lnTo>
                      <a:lnTo>
                        <a:pt x="412" y="411"/>
                      </a:lnTo>
                      <a:lnTo>
                        <a:pt x="412" y="409"/>
                      </a:lnTo>
                      <a:lnTo>
                        <a:pt x="413" y="408"/>
                      </a:lnTo>
                      <a:lnTo>
                        <a:pt x="413" y="404"/>
                      </a:lnTo>
                      <a:lnTo>
                        <a:pt x="412" y="401"/>
                      </a:lnTo>
                      <a:lnTo>
                        <a:pt x="412" y="398"/>
                      </a:lnTo>
                      <a:lnTo>
                        <a:pt x="411" y="396"/>
                      </a:lnTo>
                      <a:lnTo>
                        <a:pt x="411" y="394"/>
                      </a:lnTo>
                      <a:lnTo>
                        <a:pt x="418" y="387"/>
                      </a:lnTo>
                      <a:lnTo>
                        <a:pt x="422" y="383"/>
                      </a:lnTo>
                      <a:lnTo>
                        <a:pt x="422" y="382"/>
                      </a:lnTo>
                      <a:lnTo>
                        <a:pt x="423" y="381"/>
                      </a:lnTo>
                      <a:lnTo>
                        <a:pt x="423" y="380"/>
                      </a:lnTo>
                      <a:lnTo>
                        <a:pt x="423" y="378"/>
                      </a:lnTo>
                      <a:lnTo>
                        <a:pt x="423" y="377"/>
                      </a:lnTo>
                      <a:lnTo>
                        <a:pt x="423" y="375"/>
                      </a:lnTo>
                      <a:lnTo>
                        <a:pt x="423" y="373"/>
                      </a:lnTo>
                      <a:lnTo>
                        <a:pt x="422" y="370"/>
                      </a:lnTo>
                      <a:lnTo>
                        <a:pt x="422" y="369"/>
                      </a:lnTo>
                      <a:lnTo>
                        <a:pt x="422" y="368"/>
                      </a:lnTo>
                      <a:lnTo>
                        <a:pt x="422" y="367"/>
                      </a:lnTo>
                      <a:lnTo>
                        <a:pt x="423" y="365"/>
                      </a:lnTo>
                      <a:lnTo>
                        <a:pt x="424" y="363"/>
                      </a:lnTo>
                      <a:lnTo>
                        <a:pt x="425" y="361"/>
                      </a:lnTo>
                      <a:lnTo>
                        <a:pt x="426" y="359"/>
                      </a:lnTo>
                      <a:lnTo>
                        <a:pt x="428" y="357"/>
                      </a:lnTo>
                      <a:lnTo>
                        <a:pt x="430" y="356"/>
                      </a:lnTo>
                      <a:lnTo>
                        <a:pt x="432" y="354"/>
                      </a:lnTo>
                      <a:lnTo>
                        <a:pt x="433" y="353"/>
                      </a:lnTo>
                      <a:lnTo>
                        <a:pt x="436" y="353"/>
                      </a:lnTo>
                      <a:lnTo>
                        <a:pt x="437" y="352"/>
                      </a:lnTo>
                      <a:lnTo>
                        <a:pt x="439" y="351"/>
                      </a:lnTo>
                      <a:lnTo>
                        <a:pt x="441" y="351"/>
                      </a:lnTo>
                      <a:lnTo>
                        <a:pt x="442" y="351"/>
                      </a:lnTo>
                      <a:lnTo>
                        <a:pt x="443" y="351"/>
                      </a:lnTo>
                      <a:lnTo>
                        <a:pt x="444" y="351"/>
                      </a:lnTo>
                      <a:lnTo>
                        <a:pt x="447" y="352"/>
                      </a:lnTo>
                      <a:lnTo>
                        <a:pt x="449" y="352"/>
                      </a:lnTo>
                      <a:lnTo>
                        <a:pt x="450" y="352"/>
                      </a:lnTo>
                      <a:lnTo>
                        <a:pt x="452" y="351"/>
                      </a:lnTo>
                      <a:lnTo>
                        <a:pt x="453" y="351"/>
                      </a:lnTo>
                      <a:lnTo>
                        <a:pt x="453" y="350"/>
                      </a:lnTo>
                      <a:lnTo>
                        <a:pt x="454" y="348"/>
                      </a:lnTo>
                      <a:lnTo>
                        <a:pt x="454" y="347"/>
                      </a:lnTo>
                      <a:lnTo>
                        <a:pt x="454" y="345"/>
                      </a:lnTo>
                      <a:lnTo>
                        <a:pt x="454" y="342"/>
                      </a:lnTo>
                      <a:lnTo>
                        <a:pt x="454" y="341"/>
                      </a:lnTo>
                      <a:lnTo>
                        <a:pt x="455" y="340"/>
                      </a:lnTo>
                      <a:lnTo>
                        <a:pt x="456" y="339"/>
                      </a:lnTo>
                      <a:lnTo>
                        <a:pt x="457" y="339"/>
                      </a:lnTo>
                      <a:lnTo>
                        <a:pt x="458" y="339"/>
                      </a:lnTo>
                      <a:lnTo>
                        <a:pt x="459" y="338"/>
                      </a:lnTo>
                      <a:lnTo>
                        <a:pt x="460" y="337"/>
                      </a:lnTo>
                      <a:lnTo>
                        <a:pt x="461" y="336"/>
                      </a:lnTo>
                      <a:lnTo>
                        <a:pt x="462" y="335"/>
                      </a:lnTo>
                      <a:lnTo>
                        <a:pt x="462" y="334"/>
                      </a:lnTo>
                      <a:lnTo>
                        <a:pt x="463" y="332"/>
                      </a:lnTo>
                      <a:lnTo>
                        <a:pt x="463" y="331"/>
                      </a:lnTo>
                      <a:lnTo>
                        <a:pt x="464" y="327"/>
                      </a:lnTo>
                      <a:lnTo>
                        <a:pt x="464" y="324"/>
                      </a:lnTo>
                      <a:lnTo>
                        <a:pt x="464" y="322"/>
                      </a:lnTo>
                      <a:lnTo>
                        <a:pt x="464" y="321"/>
                      </a:lnTo>
                      <a:lnTo>
                        <a:pt x="464" y="320"/>
                      </a:lnTo>
                      <a:lnTo>
                        <a:pt x="465" y="320"/>
                      </a:lnTo>
                      <a:lnTo>
                        <a:pt x="465" y="319"/>
                      </a:lnTo>
                      <a:lnTo>
                        <a:pt x="466" y="319"/>
                      </a:lnTo>
                      <a:lnTo>
                        <a:pt x="468" y="319"/>
                      </a:lnTo>
                      <a:lnTo>
                        <a:pt x="470" y="319"/>
                      </a:lnTo>
                      <a:lnTo>
                        <a:pt x="471" y="319"/>
                      </a:lnTo>
                      <a:lnTo>
                        <a:pt x="472" y="318"/>
                      </a:lnTo>
                      <a:lnTo>
                        <a:pt x="473" y="318"/>
                      </a:lnTo>
                      <a:lnTo>
                        <a:pt x="474" y="316"/>
                      </a:lnTo>
                      <a:lnTo>
                        <a:pt x="475" y="315"/>
                      </a:lnTo>
                      <a:lnTo>
                        <a:pt x="475" y="313"/>
                      </a:lnTo>
                      <a:lnTo>
                        <a:pt x="475" y="310"/>
                      </a:lnTo>
                      <a:lnTo>
                        <a:pt x="475" y="307"/>
                      </a:lnTo>
                      <a:lnTo>
                        <a:pt x="477" y="307"/>
                      </a:lnTo>
                      <a:lnTo>
                        <a:pt x="478" y="307"/>
                      </a:lnTo>
                      <a:lnTo>
                        <a:pt x="478" y="306"/>
                      </a:lnTo>
                      <a:lnTo>
                        <a:pt x="479" y="305"/>
                      </a:lnTo>
                      <a:lnTo>
                        <a:pt x="479" y="304"/>
                      </a:lnTo>
                      <a:lnTo>
                        <a:pt x="480" y="303"/>
                      </a:lnTo>
                      <a:lnTo>
                        <a:pt x="480" y="301"/>
                      </a:lnTo>
                      <a:lnTo>
                        <a:pt x="480" y="300"/>
                      </a:lnTo>
                      <a:lnTo>
                        <a:pt x="480" y="296"/>
                      </a:lnTo>
                      <a:lnTo>
                        <a:pt x="480" y="293"/>
                      </a:lnTo>
                      <a:lnTo>
                        <a:pt x="481" y="291"/>
                      </a:lnTo>
                      <a:lnTo>
                        <a:pt x="481" y="290"/>
                      </a:lnTo>
                      <a:lnTo>
                        <a:pt x="482" y="289"/>
                      </a:lnTo>
                      <a:lnTo>
                        <a:pt x="482" y="288"/>
                      </a:lnTo>
                      <a:lnTo>
                        <a:pt x="485" y="285"/>
                      </a:lnTo>
                      <a:lnTo>
                        <a:pt x="489" y="280"/>
                      </a:lnTo>
                      <a:lnTo>
                        <a:pt x="490" y="279"/>
                      </a:lnTo>
                      <a:lnTo>
                        <a:pt x="491" y="278"/>
                      </a:lnTo>
                      <a:lnTo>
                        <a:pt x="492" y="278"/>
                      </a:lnTo>
                      <a:lnTo>
                        <a:pt x="494" y="277"/>
                      </a:lnTo>
                      <a:lnTo>
                        <a:pt x="495" y="276"/>
                      </a:lnTo>
                      <a:lnTo>
                        <a:pt x="497" y="276"/>
                      </a:lnTo>
                      <a:lnTo>
                        <a:pt x="498" y="276"/>
                      </a:lnTo>
                      <a:lnTo>
                        <a:pt x="500" y="276"/>
                      </a:lnTo>
                      <a:lnTo>
                        <a:pt x="501" y="276"/>
                      </a:lnTo>
                      <a:lnTo>
                        <a:pt x="501" y="275"/>
                      </a:lnTo>
                      <a:lnTo>
                        <a:pt x="500" y="274"/>
                      </a:lnTo>
                      <a:lnTo>
                        <a:pt x="500" y="272"/>
                      </a:lnTo>
                      <a:lnTo>
                        <a:pt x="499" y="269"/>
                      </a:lnTo>
                      <a:lnTo>
                        <a:pt x="499" y="268"/>
                      </a:lnTo>
                      <a:lnTo>
                        <a:pt x="498" y="267"/>
                      </a:lnTo>
                      <a:lnTo>
                        <a:pt x="498" y="265"/>
                      </a:lnTo>
                      <a:lnTo>
                        <a:pt x="498" y="263"/>
                      </a:lnTo>
                      <a:lnTo>
                        <a:pt x="499" y="262"/>
                      </a:lnTo>
                      <a:lnTo>
                        <a:pt x="499" y="261"/>
                      </a:lnTo>
                      <a:lnTo>
                        <a:pt x="500" y="259"/>
                      </a:lnTo>
                      <a:lnTo>
                        <a:pt x="501" y="258"/>
                      </a:lnTo>
                      <a:lnTo>
                        <a:pt x="502" y="257"/>
                      </a:lnTo>
                      <a:lnTo>
                        <a:pt x="503" y="256"/>
                      </a:lnTo>
                      <a:lnTo>
                        <a:pt x="505" y="256"/>
                      </a:lnTo>
                      <a:lnTo>
                        <a:pt x="506" y="255"/>
                      </a:lnTo>
                      <a:lnTo>
                        <a:pt x="507" y="255"/>
                      </a:lnTo>
                      <a:lnTo>
                        <a:pt x="508" y="255"/>
                      </a:lnTo>
                      <a:lnTo>
                        <a:pt x="509" y="255"/>
                      </a:lnTo>
                      <a:lnTo>
                        <a:pt x="510" y="255"/>
                      </a:lnTo>
                      <a:lnTo>
                        <a:pt x="512" y="255"/>
                      </a:lnTo>
                      <a:lnTo>
                        <a:pt x="514" y="256"/>
                      </a:lnTo>
                      <a:lnTo>
                        <a:pt x="516" y="257"/>
                      </a:lnTo>
                      <a:lnTo>
                        <a:pt x="518" y="258"/>
                      </a:lnTo>
                      <a:lnTo>
                        <a:pt x="521" y="261"/>
                      </a:lnTo>
                      <a:lnTo>
                        <a:pt x="525" y="263"/>
                      </a:lnTo>
                      <a:lnTo>
                        <a:pt x="527" y="265"/>
                      </a:lnTo>
                      <a:lnTo>
                        <a:pt x="529" y="266"/>
                      </a:lnTo>
                      <a:lnTo>
                        <a:pt x="531" y="267"/>
                      </a:lnTo>
                      <a:lnTo>
                        <a:pt x="532" y="267"/>
                      </a:lnTo>
                      <a:lnTo>
                        <a:pt x="532" y="268"/>
                      </a:lnTo>
                      <a:lnTo>
                        <a:pt x="532" y="271"/>
                      </a:lnTo>
                      <a:lnTo>
                        <a:pt x="531" y="273"/>
                      </a:lnTo>
                      <a:lnTo>
                        <a:pt x="530" y="274"/>
                      </a:lnTo>
                      <a:lnTo>
                        <a:pt x="529" y="274"/>
                      </a:lnTo>
                      <a:lnTo>
                        <a:pt x="528" y="275"/>
                      </a:lnTo>
                      <a:lnTo>
                        <a:pt x="527" y="275"/>
                      </a:lnTo>
                      <a:lnTo>
                        <a:pt x="526" y="275"/>
                      </a:lnTo>
                      <a:lnTo>
                        <a:pt x="525" y="275"/>
                      </a:lnTo>
                      <a:lnTo>
                        <a:pt x="524" y="276"/>
                      </a:lnTo>
                      <a:lnTo>
                        <a:pt x="523" y="276"/>
                      </a:lnTo>
                      <a:lnTo>
                        <a:pt x="522" y="277"/>
                      </a:lnTo>
                      <a:lnTo>
                        <a:pt x="522" y="278"/>
                      </a:lnTo>
                      <a:lnTo>
                        <a:pt x="521" y="279"/>
                      </a:lnTo>
                      <a:lnTo>
                        <a:pt x="521" y="280"/>
                      </a:lnTo>
                      <a:lnTo>
                        <a:pt x="521" y="282"/>
                      </a:lnTo>
                      <a:lnTo>
                        <a:pt x="520" y="285"/>
                      </a:lnTo>
                      <a:lnTo>
                        <a:pt x="520" y="287"/>
                      </a:lnTo>
                      <a:lnTo>
                        <a:pt x="520" y="290"/>
                      </a:lnTo>
                      <a:lnTo>
                        <a:pt x="520" y="293"/>
                      </a:lnTo>
                      <a:lnTo>
                        <a:pt x="521" y="296"/>
                      </a:lnTo>
                      <a:lnTo>
                        <a:pt x="522" y="300"/>
                      </a:lnTo>
                      <a:lnTo>
                        <a:pt x="523" y="302"/>
                      </a:lnTo>
                      <a:lnTo>
                        <a:pt x="523" y="304"/>
                      </a:lnTo>
                      <a:lnTo>
                        <a:pt x="523" y="306"/>
                      </a:lnTo>
                      <a:lnTo>
                        <a:pt x="523" y="307"/>
                      </a:lnTo>
                      <a:lnTo>
                        <a:pt x="523" y="308"/>
                      </a:lnTo>
                      <a:lnTo>
                        <a:pt x="522" y="309"/>
                      </a:lnTo>
                      <a:lnTo>
                        <a:pt x="521" y="310"/>
                      </a:lnTo>
                      <a:lnTo>
                        <a:pt x="520" y="311"/>
                      </a:lnTo>
                      <a:lnTo>
                        <a:pt x="519" y="311"/>
                      </a:lnTo>
                      <a:lnTo>
                        <a:pt x="518" y="311"/>
                      </a:lnTo>
                      <a:lnTo>
                        <a:pt x="515" y="312"/>
                      </a:lnTo>
                      <a:lnTo>
                        <a:pt x="512" y="312"/>
                      </a:lnTo>
                      <a:lnTo>
                        <a:pt x="510" y="313"/>
                      </a:lnTo>
                      <a:lnTo>
                        <a:pt x="509" y="313"/>
                      </a:lnTo>
                      <a:lnTo>
                        <a:pt x="507" y="314"/>
                      </a:lnTo>
                      <a:lnTo>
                        <a:pt x="506" y="314"/>
                      </a:lnTo>
                      <a:lnTo>
                        <a:pt x="504" y="316"/>
                      </a:lnTo>
                      <a:lnTo>
                        <a:pt x="503" y="317"/>
                      </a:lnTo>
                      <a:lnTo>
                        <a:pt x="502" y="318"/>
                      </a:lnTo>
                      <a:lnTo>
                        <a:pt x="502" y="320"/>
                      </a:lnTo>
                      <a:lnTo>
                        <a:pt x="501" y="322"/>
                      </a:lnTo>
                      <a:lnTo>
                        <a:pt x="502" y="324"/>
                      </a:lnTo>
                      <a:lnTo>
                        <a:pt x="502" y="326"/>
                      </a:lnTo>
                      <a:lnTo>
                        <a:pt x="502" y="328"/>
                      </a:lnTo>
                      <a:lnTo>
                        <a:pt x="503" y="330"/>
                      </a:lnTo>
                      <a:lnTo>
                        <a:pt x="503" y="331"/>
                      </a:lnTo>
                      <a:lnTo>
                        <a:pt x="503" y="332"/>
                      </a:lnTo>
                      <a:lnTo>
                        <a:pt x="502" y="332"/>
                      </a:lnTo>
                      <a:lnTo>
                        <a:pt x="502" y="333"/>
                      </a:lnTo>
                      <a:lnTo>
                        <a:pt x="501" y="334"/>
                      </a:lnTo>
                      <a:lnTo>
                        <a:pt x="500" y="334"/>
                      </a:lnTo>
                      <a:lnTo>
                        <a:pt x="499" y="334"/>
                      </a:lnTo>
                      <a:lnTo>
                        <a:pt x="496" y="334"/>
                      </a:lnTo>
                      <a:lnTo>
                        <a:pt x="493" y="335"/>
                      </a:lnTo>
                      <a:lnTo>
                        <a:pt x="491" y="335"/>
                      </a:lnTo>
                      <a:lnTo>
                        <a:pt x="490" y="335"/>
                      </a:lnTo>
                      <a:lnTo>
                        <a:pt x="489" y="336"/>
                      </a:lnTo>
                      <a:lnTo>
                        <a:pt x="488" y="336"/>
                      </a:lnTo>
                      <a:lnTo>
                        <a:pt x="488" y="337"/>
                      </a:lnTo>
                      <a:lnTo>
                        <a:pt x="487" y="338"/>
                      </a:lnTo>
                      <a:lnTo>
                        <a:pt x="486" y="339"/>
                      </a:lnTo>
                      <a:lnTo>
                        <a:pt x="486" y="341"/>
                      </a:lnTo>
                      <a:lnTo>
                        <a:pt x="485" y="343"/>
                      </a:lnTo>
                      <a:lnTo>
                        <a:pt x="485" y="347"/>
                      </a:lnTo>
                      <a:lnTo>
                        <a:pt x="485" y="352"/>
                      </a:lnTo>
                      <a:lnTo>
                        <a:pt x="485" y="354"/>
                      </a:lnTo>
                      <a:lnTo>
                        <a:pt x="484" y="356"/>
                      </a:lnTo>
                      <a:lnTo>
                        <a:pt x="483" y="359"/>
                      </a:lnTo>
                      <a:lnTo>
                        <a:pt x="482" y="361"/>
                      </a:lnTo>
                      <a:lnTo>
                        <a:pt x="482" y="362"/>
                      </a:lnTo>
                      <a:lnTo>
                        <a:pt x="481" y="363"/>
                      </a:lnTo>
                      <a:lnTo>
                        <a:pt x="481" y="364"/>
                      </a:lnTo>
                      <a:lnTo>
                        <a:pt x="480" y="365"/>
                      </a:lnTo>
                      <a:lnTo>
                        <a:pt x="479" y="366"/>
                      </a:lnTo>
                      <a:lnTo>
                        <a:pt x="477" y="368"/>
                      </a:lnTo>
                      <a:lnTo>
                        <a:pt x="474" y="369"/>
                      </a:lnTo>
                      <a:lnTo>
                        <a:pt x="471" y="370"/>
                      </a:lnTo>
                      <a:lnTo>
                        <a:pt x="469" y="370"/>
                      </a:lnTo>
                      <a:lnTo>
                        <a:pt x="465" y="371"/>
                      </a:lnTo>
                      <a:lnTo>
                        <a:pt x="465" y="373"/>
                      </a:lnTo>
                      <a:lnTo>
                        <a:pt x="464" y="375"/>
                      </a:lnTo>
                      <a:lnTo>
                        <a:pt x="462" y="377"/>
                      </a:lnTo>
                      <a:lnTo>
                        <a:pt x="461" y="379"/>
                      </a:lnTo>
                      <a:lnTo>
                        <a:pt x="459" y="381"/>
                      </a:lnTo>
                      <a:lnTo>
                        <a:pt x="457" y="383"/>
                      </a:lnTo>
                      <a:lnTo>
                        <a:pt x="454" y="385"/>
                      </a:lnTo>
                      <a:lnTo>
                        <a:pt x="452" y="386"/>
                      </a:lnTo>
                      <a:lnTo>
                        <a:pt x="447" y="390"/>
                      </a:lnTo>
                      <a:lnTo>
                        <a:pt x="441" y="393"/>
                      </a:lnTo>
                      <a:lnTo>
                        <a:pt x="437" y="396"/>
                      </a:lnTo>
                      <a:lnTo>
                        <a:pt x="432" y="399"/>
                      </a:lnTo>
                      <a:lnTo>
                        <a:pt x="431" y="399"/>
                      </a:lnTo>
                      <a:lnTo>
                        <a:pt x="430" y="398"/>
                      </a:lnTo>
                      <a:lnTo>
                        <a:pt x="429" y="397"/>
                      </a:lnTo>
                      <a:lnTo>
                        <a:pt x="428" y="395"/>
                      </a:lnTo>
                      <a:lnTo>
                        <a:pt x="428" y="394"/>
                      </a:lnTo>
                      <a:lnTo>
                        <a:pt x="427" y="394"/>
                      </a:lnTo>
                      <a:lnTo>
                        <a:pt x="426" y="393"/>
                      </a:lnTo>
                      <a:lnTo>
                        <a:pt x="425" y="393"/>
                      </a:lnTo>
                      <a:lnTo>
                        <a:pt x="424" y="393"/>
                      </a:lnTo>
                      <a:lnTo>
                        <a:pt x="423" y="394"/>
                      </a:lnTo>
                      <a:lnTo>
                        <a:pt x="422" y="395"/>
                      </a:lnTo>
                      <a:lnTo>
                        <a:pt x="422" y="398"/>
                      </a:lnTo>
                      <a:lnTo>
                        <a:pt x="424" y="405"/>
                      </a:lnTo>
                      <a:lnTo>
                        <a:pt x="425" y="409"/>
                      </a:lnTo>
                      <a:lnTo>
                        <a:pt x="426" y="412"/>
                      </a:lnTo>
                      <a:lnTo>
                        <a:pt x="427" y="415"/>
                      </a:lnTo>
                      <a:lnTo>
                        <a:pt x="428" y="416"/>
                      </a:lnTo>
                      <a:lnTo>
                        <a:pt x="429" y="416"/>
                      </a:lnTo>
                      <a:lnTo>
                        <a:pt x="430" y="416"/>
                      </a:lnTo>
                      <a:lnTo>
                        <a:pt x="431" y="415"/>
                      </a:lnTo>
                      <a:lnTo>
                        <a:pt x="432" y="415"/>
                      </a:lnTo>
                      <a:lnTo>
                        <a:pt x="434" y="412"/>
                      </a:lnTo>
                      <a:lnTo>
                        <a:pt x="437" y="409"/>
                      </a:lnTo>
                      <a:lnTo>
                        <a:pt x="439" y="405"/>
                      </a:lnTo>
                      <a:lnTo>
                        <a:pt x="442" y="401"/>
                      </a:lnTo>
                      <a:lnTo>
                        <a:pt x="443" y="400"/>
                      </a:lnTo>
                      <a:lnTo>
                        <a:pt x="445" y="398"/>
                      </a:lnTo>
                      <a:lnTo>
                        <a:pt x="446" y="397"/>
                      </a:lnTo>
                      <a:lnTo>
                        <a:pt x="448" y="396"/>
                      </a:lnTo>
                      <a:lnTo>
                        <a:pt x="456" y="391"/>
                      </a:lnTo>
                      <a:lnTo>
                        <a:pt x="463" y="386"/>
                      </a:lnTo>
                      <a:lnTo>
                        <a:pt x="470" y="381"/>
                      </a:lnTo>
                      <a:lnTo>
                        <a:pt x="477" y="376"/>
                      </a:lnTo>
                      <a:lnTo>
                        <a:pt x="483" y="371"/>
                      </a:lnTo>
                      <a:lnTo>
                        <a:pt x="489" y="367"/>
                      </a:lnTo>
                      <a:lnTo>
                        <a:pt x="494" y="362"/>
                      </a:lnTo>
                      <a:lnTo>
                        <a:pt x="499" y="358"/>
                      </a:lnTo>
                      <a:lnTo>
                        <a:pt x="503" y="354"/>
                      </a:lnTo>
                      <a:lnTo>
                        <a:pt x="508" y="349"/>
                      </a:lnTo>
                      <a:lnTo>
                        <a:pt x="511" y="345"/>
                      </a:lnTo>
                      <a:lnTo>
                        <a:pt x="515" y="341"/>
                      </a:lnTo>
                      <a:lnTo>
                        <a:pt x="518" y="337"/>
                      </a:lnTo>
                      <a:lnTo>
                        <a:pt x="521" y="332"/>
                      </a:lnTo>
                      <a:lnTo>
                        <a:pt x="524" y="328"/>
                      </a:lnTo>
                      <a:lnTo>
                        <a:pt x="527" y="324"/>
                      </a:lnTo>
                      <a:lnTo>
                        <a:pt x="530" y="320"/>
                      </a:lnTo>
                      <a:lnTo>
                        <a:pt x="532" y="316"/>
                      </a:lnTo>
                      <a:lnTo>
                        <a:pt x="534" y="311"/>
                      </a:lnTo>
                      <a:lnTo>
                        <a:pt x="536" y="307"/>
                      </a:lnTo>
                      <a:lnTo>
                        <a:pt x="541" y="298"/>
                      </a:lnTo>
                      <a:lnTo>
                        <a:pt x="545" y="289"/>
                      </a:lnTo>
                      <a:lnTo>
                        <a:pt x="550" y="280"/>
                      </a:lnTo>
                      <a:lnTo>
                        <a:pt x="555" y="270"/>
                      </a:lnTo>
                      <a:lnTo>
                        <a:pt x="560" y="259"/>
                      </a:lnTo>
                      <a:lnTo>
                        <a:pt x="567" y="247"/>
                      </a:lnTo>
                      <a:lnTo>
                        <a:pt x="571" y="239"/>
                      </a:lnTo>
                      <a:lnTo>
                        <a:pt x="575" y="231"/>
                      </a:lnTo>
                      <a:lnTo>
                        <a:pt x="579" y="223"/>
                      </a:lnTo>
                      <a:lnTo>
                        <a:pt x="584" y="216"/>
                      </a:lnTo>
                      <a:lnTo>
                        <a:pt x="588" y="208"/>
                      </a:lnTo>
                      <a:lnTo>
                        <a:pt x="593" y="201"/>
                      </a:lnTo>
                      <a:lnTo>
                        <a:pt x="598" y="194"/>
                      </a:lnTo>
                      <a:lnTo>
                        <a:pt x="603" y="188"/>
                      </a:lnTo>
                      <a:lnTo>
                        <a:pt x="601" y="186"/>
                      </a:lnTo>
                      <a:lnTo>
                        <a:pt x="599" y="184"/>
                      </a:lnTo>
                      <a:lnTo>
                        <a:pt x="597" y="182"/>
                      </a:lnTo>
                      <a:lnTo>
                        <a:pt x="595" y="181"/>
                      </a:lnTo>
                      <a:lnTo>
                        <a:pt x="593" y="179"/>
                      </a:lnTo>
                      <a:lnTo>
                        <a:pt x="591" y="178"/>
                      </a:lnTo>
                      <a:lnTo>
                        <a:pt x="589" y="178"/>
                      </a:lnTo>
                      <a:lnTo>
                        <a:pt x="587" y="177"/>
                      </a:lnTo>
                      <a:lnTo>
                        <a:pt x="584" y="176"/>
                      </a:lnTo>
                      <a:lnTo>
                        <a:pt x="582" y="176"/>
                      </a:lnTo>
                      <a:lnTo>
                        <a:pt x="579" y="176"/>
                      </a:lnTo>
                      <a:lnTo>
                        <a:pt x="578" y="176"/>
                      </a:lnTo>
                      <a:lnTo>
                        <a:pt x="577" y="177"/>
                      </a:lnTo>
                      <a:lnTo>
                        <a:pt x="576" y="177"/>
                      </a:lnTo>
                      <a:lnTo>
                        <a:pt x="575" y="178"/>
                      </a:lnTo>
                      <a:lnTo>
                        <a:pt x="572" y="180"/>
                      </a:lnTo>
                      <a:lnTo>
                        <a:pt x="569" y="181"/>
                      </a:lnTo>
                      <a:lnTo>
                        <a:pt x="568" y="182"/>
                      </a:lnTo>
                      <a:lnTo>
                        <a:pt x="567" y="182"/>
                      </a:lnTo>
                      <a:lnTo>
                        <a:pt x="566" y="183"/>
                      </a:lnTo>
                      <a:lnTo>
                        <a:pt x="564" y="182"/>
                      </a:lnTo>
                      <a:lnTo>
                        <a:pt x="563" y="181"/>
                      </a:lnTo>
                      <a:lnTo>
                        <a:pt x="563" y="180"/>
                      </a:lnTo>
                      <a:lnTo>
                        <a:pt x="562" y="179"/>
                      </a:lnTo>
                      <a:lnTo>
                        <a:pt x="561" y="176"/>
                      </a:lnTo>
                      <a:lnTo>
                        <a:pt x="561" y="175"/>
                      </a:lnTo>
                      <a:lnTo>
                        <a:pt x="561" y="174"/>
                      </a:lnTo>
                      <a:lnTo>
                        <a:pt x="561" y="173"/>
                      </a:lnTo>
                      <a:lnTo>
                        <a:pt x="562" y="172"/>
                      </a:lnTo>
                      <a:lnTo>
                        <a:pt x="562" y="171"/>
                      </a:lnTo>
                      <a:lnTo>
                        <a:pt x="563" y="170"/>
                      </a:lnTo>
                      <a:lnTo>
                        <a:pt x="564" y="170"/>
                      </a:lnTo>
                      <a:lnTo>
                        <a:pt x="565" y="169"/>
                      </a:lnTo>
                      <a:lnTo>
                        <a:pt x="569" y="166"/>
                      </a:lnTo>
                      <a:lnTo>
                        <a:pt x="574" y="163"/>
                      </a:lnTo>
                      <a:lnTo>
                        <a:pt x="575" y="161"/>
                      </a:lnTo>
                      <a:lnTo>
                        <a:pt x="576" y="159"/>
                      </a:lnTo>
                      <a:lnTo>
                        <a:pt x="577" y="158"/>
                      </a:lnTo>
                      <a:lnTo>
                        <a:pt x="577" y="156"/>
                      </a:lnTo>
                      <a:lnTo>
                        <a:pt x="577" y="152"/>
                      </a:lnTo>
                      <a:lnTo>
                        <a:pt x="577" y="149"/>
                      </a:lnTo>
                      <a:lnTo>
                        <a:pt x="577" y="147"/>
                      </a:lnTo>
                      <a:lnTo>
                        <a:pt x="578" y="145"/>
                      </a:lnTo>
                      <a:lnTo>
                        <a:pt x="578" y="142"/>
                      </a:lnTo>
                      <a:lnTo>
                        <a:pt x="579" y="140"/>
                      </a:lnTo>
                      <a:lnTo>
                        <a:pt x="581" y="138"/>
                      </a:lnTo>
                      <a:lnTo>
                        <a:pt x="583" y="135"/>
                      </a:lnTo>
                      <a:lnTo>
                        <a:pt x="585" y="133"/>
                      </a:lnTo>
                      <a:lnTo>
                        <a:pt x="588" y="130"/>
                      </a:lnTo>
                      <a:lnTo>
                        <a:pt x="592" y="128"/>
                      </a:lnTo>
                      <a:lnTo>
                        <a:pt x="595" y="126"/>
                      </a:lnTo>
                      <a:lnTo>
                        <a:pt x="596" y="125"/>
                      </a:lnTo>
                      <a:lnTo>
                        <a:pt x="598" y="123"/>
                      </a:lnTo>
                      <a:lnTo>
                        <a:pt x="598" y="122"/>
                      </a:lnTo>
                      <a:lnTo>
                        <a:pt x="599" y="121"/>
                      </a:lnTo>
                      <a:lnTo>
                        <a:pt x="598" y="119"/>
                      </a:lnTo>
                      <a:lnTo>
                        <a:pt x="598" y="118"/>
                      </a:lnTo>
                      <a:lnTo>
                        <a:pt x="598" y="117"/>
                      </a:lnTo>
                      <a:lnTo>
                        <a:pt x="597" y="115"/>
                      </a:lnTo>
                      <a:lnTo>
                        <a:pt x="597" y="114"/>
                      </a:lnTo>
                      <a:lnTo>
                        <a:pt x="596" y="113"/>
                      </a:lnTo>
                      <a:lnTo>
                        <a:pt x="595" y="112"/>
                      </a:lnTo>
                      <a:lnTo>
                        <a:pt x="594" y="112"/>
                      </a:lnTo>
                      <a:lnTo>
                        <a:pt x="592" y="111"/>
                      </a:lnTo>
                      <a:lnTo>
                        <a:pt x="590" y="110"/>
                      </a:lnTo>
                      <a:lnTo>
                        <a:pt x="588" y="110"/>
                      </a:lnTo>
                      <a:lnTo>
                        <a:pt x="586" y="109"/>
                      </a:lnTo>
                      <a:lnTo>
                        <a:pt x="583" y="109"/>
                      </a:lnTo>
                      <a:lnTo>
                        <a:pt x="580" y="109"/>
                      </a:lnTo>
                      <a:lnTo>
                        <a:pt x="576" y="110"/>
                      </a:lnTo>
                      <a:lnTo>
                        <a:pt x="572" y="110"/>
                      </a:lnTo>
                      <a:lnTo>
                        <a:pt x="566" y="111"/>
                      </a:lnTo>
                      <a:lnTo>
                        <a:pt x="560" y="111"/>
                      </a:lnTo>
                      <a:lnTo>
                        <a:pt x="555" y="112"/>
                      </a:lnTo>
                      <a:lnTo>
                        <a:pt x="551" y="112"/>
                      </a:lnTo>
                      <a:lnTo>
                        <a:pt x="548" y="112"/>
                      </a:lnTo>
                      <a:lnTo>
                        <a:pt x="546" y="111"/>
                      </a:lnTo>
                      <a:lnTo>
                        <a:pt x="544" y="111"/>
                      </a:lnTo>
                      <a:lnTo>
                        <a:pt x="542" y="110"/>
                      </a:lnTo>
                      <a:lnTo>
                        <a:pt x="539" y="109"/>
                      </a:lnTo>
                      <a:lnTo>
                        <a:pt x="536" y="108"/>
                      </a:lnTo>
                      <a:lnTo>
                        <a:pt x="534" y="107"/>
                      </a:lnTo>
                      <a:lnTo>
                        <a:pt x="531" y="105"/>
                      </a:lnTo>
                      <a:lnTo>
                        <a:pt x="528" y="103"/>
                      </a:lnTo>
                      <a:lnTo>
                        <a:pt x="526" y="102"/>
                      </a:lnTo>
                      <a:lnTo>
                        <a:pt x="524" y="100"/>
                      </a:lnTo>
                      <a:lnTo>
                        <a:pt x="522" y="97"/>
                      </a:lnTo>
                      <a:lnTo>
                        <a:pt x="518" y="93"/>
                      </a:lnTo>
                      <a:lnTo>
                        <a:pt x="514" y="88"/>
                      </a:lnTo>
                      <a:lnTo>
                        <a:pt x="510" y="83"/>
                      </a:lnTo>
                      <a:lnTo>
                        <a:pt x="506" y="78"/>
                      </a:lnTo>
                      <a:lnTo>
                        <a:pt x="503" y="73"/>
                      </a:lnTo>
                      <a:lnTo>
                        <a:pt x="500" y="69"/>
                      </a:lnTo>
                      <a:lnTo>
                        <a:pt x="498" y="66"/>
                      </a:lnTo>
                      <a:lnTo>
                        <a:pt x="496" y="64"/>
                      </a:lnTo>
                      <a:lnTo>
                        <a:pt x="493" y="61"/>
                      </a:lnTo>
                      <a:lnTo>
                        <a:pt x="490" y="58"/>
                      </a:lnTo>
                      <a:lnTo>
                        <a:pt x="487" y="56"/>
                      </a:lnTo>
                      <a:lnTo>
                        <a:pt x="483" y="53"/>
                      </a:lnTo>
                      <a:lnTo>
                        <a:pt x="479" y="49"/>
                      </a:lnTo>
                      <a:lnTo>
                        <a:pt x="474" y="47"/>
                      </a:lnTo>
                      <a:lnTo>
                        <a:pt x="470" y="44"/>
                      </a:lnTo>
                      <a:lnTo>
                        <a:pt x="466" y="41"/>
                      </a:lnTo>
                      <a:lnTo>
                        <a:pt x="461" y="39"/>
                      </a:lnTo>
                      <a:lnTo>
                        <a:pt x="457" y="37"/>
                      </a:lnTo>
                      <a:lnTo>
                        <a:pt x="453" y="35"/>
                      </a:lnTo>
                      <a:lnTo>
                        <a:pt x="449" y="34"/>
                      </a:lnTo>
                      <a:lnTo>
                        <a:pt x="447" y="33"/>
                      </a:lnTo>
                      <a:lnTo>
                        <a:pt x="445" y="33"/>
                      </a:lnTo>
                      <a:lnTo>
                        <a:pt x="443" y="32"/>
                      </a:lnTo>
                      <a:lnTo>
                        <a:pt x="442" y="32"/>
                      </a:lnTo>
                      <a:lnTo>
                        <a:pt x="438" y="32"/>
                      </a:lnTo>
                      <a:lnTo>
                        <a:pt x="435" y="31"/>
                      </a:lnTo>
                      <a:lnTo>
                        <a:pt x="432" y="30"/>
                      </a:lnTo>
                      <a:lnTo>
                        <a:pt x="429" y="29"/>
                      </a:lnTo>
                      <a:lnTo>
                        <a:pt x="425" y="25"/>
                      </a:lnTo>
                      <a:lnTo>
                        <a:pt x="421" y="22"/>
                      </a:lnTo>
                      <a:lnTo>
                        <a:pt x="418" y="20"/>
                      </a:lnTo>
                      <a:lnTo>
                        <a:pt x="416" y="18"/>
                      </a:lnTo>
                      <a:lnTo>
                        <a:pt x="413" y="16"/>
                      </a:lnTo>
                      <a:lnTo>
                        <a:pt x="410" y="15"/>
                      </a:lnTo>
                      <a:lnTo>
                        <a:pt x="406" y="14"/>
                      </a:lnTo>
                      <a:lnTo>
                        <a:pt x="402" y="12"/>
                      </a:lnTo>
                      <a:lnTo>
                        <a:pt x="397" y="11"/>
                      </a:lnTo>
                      <a:lnTo>
                        <a:pt x="392" y="11"/>
                      </a:lnTo>
                      <a:lnTo>
                        <a:pt x="389" y="10"/>
                      </a:lnTo>
                      <a:lnTo>
                        <a:pt x="387" y="10"/>
                      </a:lnTo>
                      <a:lnTo>
                        <a:pt x="385" y="10"/>
                      </a:lnTo>
                      <a:lnTo>
                        <a:pt x="383" y="10"/>
                      </a:lnTo>
                      <a:lnTo>
                        <a:pt x="379" y="11"/>
                      </a:lnTo>
                      <a:lnTo>
                        <a:pt x="375" y="11"/>
                      </a:lnTo>
                      <a:lnTo>
                        <a:pt x="371" y="11"/>
                      </a:lnTo>
                      <a:lnTo>
                        <a:pt x="367" y="11"/>
                      </a:lnTo>
                      <a:lnTo>
                        <a:pt x="366" y="11"/>
                      </a:lnTo>
                      <a:lnTo>
                        <a:pt x="364" y="11"/>
                      </a:lnTo>
                      <a:lnTo>
                        <a:pt x="362" y="11"/>
                      </a:lnTo>
                      <a:lnTo>
                        <a:pt x="359" y="10"/>
                      </a:lnTo>
                      <a:lnTo>
                        <a:pt x="355" y="9"/>
                      </a:lnTo>
                      <a:lnTo>
                        <a:pt x="350" y="7"/>
                      </a:lnTo>
                      <a:lnTo>
                        <a:pt x="345" y="5"/>
                      </a:lnTo>
                      <a:lnTo>
                        <a:pt x="340" y="4"/>
                      </a:lnTo>
                      <a:lnTo>
                        <a:pt x="334" y="2"/>
                      </a:lnTo>
                      <a:lnTo>
                        <a:pt x="328" y="1"/>
                      </a:lnTo>
                      <a:lnTo>
                        <a:pt x="325" y="1"/>
                      </a:lnTo>
                      <a:lnTo>
                        <a:pt x="322" y="0"/>
                      </a:lnTo>
                      <a:lnTo>
                        <a:pt x="319" y="0"/>
                      </a:lnTo>
                      <a:lnTo>
                        <a:pt x="316" y="0"/>
                      </a:lnTo>
                      <a:lnTo>
                        <a:pt x="314" y="0"/>
                      </a:lnTo>
                      <a:lnTo>
                        <a:pt x="312" y="1"/>
                      </a:lnTo>
                      <a:lnTo>
                        <a:pt x="310" y="1"/>
                      </a:lnTo>
                      <a:lnTo>
                        <a:pt x="309" y="2"/>
                      </a:lnTo>
                      <a:lnTo>
                        <a:pt x="305" y="3"/>
                      </a:lnTo>
                      <a:lnTo>
                        <a:pt x="302" y="5"/>
                      </a:lnTo>
                      <a:lnTo>
                        <a:pt x="299" y="6"/>
                      </a:lnTo>
                      <a:lnTo>
                        <a:pt x="296" y="8"/>
                      </a:lnTo>
                      <a:lnTo>
                        <a:pt x="293" y="9"/>
                      </a:lnTo>
                      <a:lnTo>
                        <a:pt x="291" y="9"/>
                      </a:lnTo>
                      <a:lnTo>
                        <a:pt x="289" y="10"/>
                      </a:lnTo>
                      <a:lnTo>
                        <a:pt x="286" y="10"/>
                      </a:lnTo>
                      <a:lnTo>
                        <a:pt x="284" y="10"/>
                      </a:lnTo>
                      <a:lnTo>
                        <a:pt x="282" y="10"/>
                      </a:lnTo>
                      <a:lnTo>
                        <a:pt x="280" y="10"/>
                      </a:lnTo>
                      <a:lnTo>
                        <a:pt x="277" y="10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" name="Freeform 71"/>
                <p:cNvSpPr>
                  <a:spLocks/>
                </p:cNvSpPr>
                <p:nvPr/>
              </p:nvSpPr>
              <p:spPr bwMode="auto">
                <a:xfrm>
                  <a:off x="5127049" y="3822374"/>
                  <a:ext cx="665300" cy="745981"/>
                </a:xfrm>
                <a:custGeom>
                  <a:avLst/>
                  <a:gdLst>
                    <a:gd name="T0" fmla="*/ 2147483647 w 775"/>
                    <a:gd name="T1" fmla="*/ 2147483647 h 828"/>
                    <a:gd name="T2" fmla="*/ 2147483647 w 775"/>
                    <a:gd name="T3" fmla="*/ 2147483647 h 828"/>
                    <a:gd name="T4" fmla="*/ 2147483647 w 775"/>
                    <a:gd name="T5" fmla="*/ 2147483647 h 828"/>
                    <a:gd name="T6" fmla="*/ 2147483647 w 775"/>
                    <a:gd name="T7" fmla="*/ 2147483647 h 828"/>
                    <a:gd name="T8" fmla="*/ 2147483647 w 775"/>
                    <a:gd name="T9" fmla="*/ 2147483647 h 828"/>
                    <a:gd name="T10" fmla="*/ 2147483647 w 775"/>
                    <a:gd name="T11" fmla="*/ 2147483647 h 828"/>
                    <a:gd name="T12" fmla="*/ 2147483647 w 775"/>
                    <a:gd name="T13" fmla="*/ 2147483647 h 828"/>
                    <a:gd name="T14" fmla="*/ 2147483647 w 775"/>
                    <a:gd name="T15" fmla="*/ 2147483647 h 828"/>
                    <a:gd name="T16" fmla="*/ 2147483647 w 775"/>
                    <a:gd name="T17" fmla="*/ 2147483647 h 828"/>
                    <a:gd name="T18" fmla="*/ 2147483647 w 775"/>
                    <a:gd name="T19" fmla="*/ 2147483647 h 828"/>
                    <a:gd name="T20" fmla="*/ 2147483647 w 775"/>
                    <a:gd name="T21" fmla="*/ 2147483647 h 828"/>
                    <a:gd name="T22" fmla="*/ 2147483647 w 775"/>
                    <a:gd name="T23" fmla="*/ 2147483647 h 828"/>
                    <a:gd name="T24" fmla="*/ 2147483647 w 775"/>
                    <a:gd name="T25" fmla="*/ 2147483647 h 828"/>
                    <a:gd name="T26" fmla="*/ 2147483647 w 775"/>
                    <a:gd name="T27" fmla="*/ 2147483647 h 828"/>
                    <a:gd name="T28" fmla="*/ 2147483647 w 775"/>
                    <a:gd name="T29" fmla="*/ 2147483647 h 828"/>
                    <a:gd name="T30" fmla="*/ 2147483647 w 775"/>
                    <a:gd name="T31" fmla="*/ 2147483647 h 828"/>
                    <a:gd name="T32" fmla="*/ 2147483647 w 775"/>
                    <a:gd name="T33" fmla="*/ 2147483647 h 828"/>
                    <a:gd name="T34" fmla="*/ 2147483647 w 775"/>
                    <a:gd name="T35" fmla="*/ 2147483647 h 828"/>
                    <a:gd name="T36" fmla="*/ 2147483647 w 775"/>
                    <a:gd name="T37" fmla="*/ 2147483647 h 828"/>
                    <a:gd name="T38" fmla="*/ 2147483647 w 775"/>
                    <a:gd name="T39" fmla="*/ 2147483647 h 828"/>
                    <a:gd name="T40" fmla="*/ 2147483647 w 775"/>
                    <a:gd name="T41" fmla="*/ 2147483647 h 828"/>
                    <a:gd name="T42" fmla="*/ 2147483647 w 775"/>
                    <a:gd name="T43" fmla="*/ 2147483647 h 828"/>
                    <a:gd name="T44" fmla="*/ 2147483647 w 775"/>
                    <a:gd name="T45" fmla="*/ 2147483647 h 828"/>
                    <a:gd name="T46" fmla="*/ 2147483647 w 775"/>
                    <a:gd name="T47" fmla="*/ 2147483647 h 828"/>
                    <a:gd name="T48" fmla="*/ 2147483647 w 775"/>
                    <a:gd name="T49" fmla="*/ 2147483647 h 828"/>
                    <a:gd name="T50" fmla="*/ 2147483647 w 775"/>
                    <a:gd name="T51" fmla="*/ 2147483647 h 828"/>
                    <a:gd name="T52" fmla="*/ 2147483647 w 775"/>
                    <a:gd name="T53" fmla="*/ 2147483647 h 828"/>
                    <a:gd name="T54" fmla="*/ 2147483647 w 775"/>
                    <a:gd name="T55" fmla="*/ 2147483647 h 828"/>
                    <a:gd name="T56" fmla="*/ 2147483647 w 775"/>
                    <a:gd name="T57" fmla="*/ 2147483647 h 828"/>
                    <a:gd name="T58" fmla="*/ 2147483647 w 775"/>
                    <a:gd name="T59" fmla="*/ 2147483647 h 828"/>
                    <a:gd name="T60" fmla="*/ 2147483647 w 775"/>
                    <a:gd name="T61" fmla="*/ 2147483647 h 828"/>
                    <a:gd name="T62" fmla="*/ 2147483647 w 775"/>
                    <a:gd name="T63" fmla="*/ 2147483647 h 828"/>
                    <a:gd name="T64" fmla="*/ 2147483647 w 775"/>
                    <a:gd name="T65" fmla="*/ 2147483647 h 828"/>
                    <a:gd name="T66" fmla="*/ 2147483647 w 775"/>
                    <a:gd name="T67" fmla="*/ 2147483647 h 828"/>
                    <a:gd name="T68" fmla="*/ 2147483647 w 775"/>
                    <a:gd name="T69" fmla="*/ 2147483647 h 828"/>
                    <a:gd name="T70" fmla="*/ 2147483647 w 775"/>
                    <a:gd name="T71" fmla="*/ 2147483647 h 828"/>
                    <a:gd name="T72" fmla="*/ 2147483647 w 775"/>
                    <a:gd name="T73" fmla="*/ 2147483647 h 828"/>
                    <a:gd name="T74" fmla="*/ 2147483647 w 775"/>
                    <a:gd name="T75" fmla="*/ 2147483647 h 828"/>
                    <a:gd name="T76" fmla="*/ 2147483647 w 775"/>
                    <a:gd name="T77" fmla="*/ 2147483647 h 828"/>
                    <a:gd name="T78" fmla="*/ 2147483647 w 775"/>
                    <a:gd name="T79" fmla="*/ 2147483647 h 828"/>
                    <a:gd name="T80" fmla="*/ 2147483647 w 775"/>
                    <a:gd name="T81" fmla="*/ 2147483647 h 828"/>
                    <a:gd name="T82" fmla="*/ 2147483647 w 775"/>
                    <a:gd name="T83" fmla="*/ 2147483647 h 828"/>
                    <a:gd name="T84" fmla="*/ 2147483647 w 775"/>
                    <a:gd name="T85" fmla="*/ 2147483647 h 828"/>
                    <a:gd name="T86" fmla="*/ 2147483647 w 775"/>
                    <a:gd name="T87" fmla="*/ 2147483647 h 828"/>
                    <a:gd name="T88" fmla="*/ 2147483647 w 775"/>
                    <a:gd name="T89" fmla="*/ 2147483647 h 828"/>
                    <a:gd name="T90" fmla="*/ 2147483647 w 775"/>
                    <a:gd name="T91" fmla="*/ 2147483647 h 828"/>
                    <a:gd name="T92" fmla="*/ 2147483647 w 775"/>
                    <a:gd name="T93" fmla="*/ 2147483647 h 828"/>
                    <a:gd name="T94" fmla="*/ 2147483647 w 775"/>
                    <a:gd name="T95" fmla="*/ 2147483647 h 828"/>
                    <a:gd name="T96" fmla="*/ 2147483647 w 775"/>
                    <a:gd name="T97" fmla="*/ 2147483647 h 828"/>
                    <a:gd name="T98" fmla="*/ 2147483647 w 775"/>
                    <a:gd name="T99" fmla="*/ 2147483647 h 828"/>
                    <a:gd name="T100" fmla="*/ 2147483647 w 775"/>
                    <a:gd name="T101" fmla="*/ 2147483647 h 828"/>
                    <a:gd name="T102" fmla="*/ 2147483647 w 775"/>
                    <a:gd name="T103" fmla="*/ 2147483647 h 828"/>
                    <a:gd name="T104" fmla="*/ 2147483647 w 775"/>
                    <a:gd name="T105" fmla="*/ 2147483647 h 828"/>
                    <a:gd name="T106" fmla="*/ 2147483647 w 775"/>
                    <a:gd name="T107" fmla="*/ 2147483647 h 828"/>
                    <a:gd name="T108" fmla="*/ 2147483647 w 775"/>
                    <a:gd name="T109" fmla="*/ 2147483647 h 828"/>
                    <a:gd name="T110" fmla="*/ 2147483647 w 775"/>
                    <a:gd name="T111" fmla="*/ 2147483647 h 828"/>
                    <a:gd name="T112" fmla="*/ 2147483647 w 775"/>
                    <a:gd name="T113" fmla="*/ 2147483647 h 828"/>
                    <a:gd name="T114" fmla="*/ 2147483647 w 775"/>
                    <a:gd name="T115" fmla="*/ 2147483647 h 828"/>
                    <a:gd name="T116" fmla="*/ 2147483647 w 775"/>
                    <a:gd name="T117" fmla="*/ 2147483647 h 828"/>
                    <a:gd name="T118" fmla="*/ 2147483647 w 775"/>
                    <a:gd name="T119" fmla="*/ 2147483647 h 828"/>
                    <a:gd name="T120" fmla="*/ 2147483647 w 775"/>
                    <a:gd name="T121" fmla="*/ 2147483647 h 828"/>
                    <a:gd name="T122" fmla="*/ 2147483647 w 775"/>
                    <a:gd name="T123" fmla="*/ 2147483647 h 828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75"/>
                    <a:gd name="T187" fmla="*/ 0 h 828"/>
                    <a:gd name="T188" fmla="*/ 775 w 775"/>
                    <a:gd name="T189" fmla="*/ 828 h 828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75" h="828">
                      <a:moveTo>
                        <a:pt x="520" y="796"/>
                      </a:moveTo>
                      <a:lnTo>
                        <a:pt x="521" y="791"/>
                      </a:lnTo>
                      <a:lnTo>
                        <a:pt x="521" y="789"/>
                      </a:lnTo>
                      <a:lnTo>
                        <a:pt x="522" y="788"/>
                      </a:lnTo>
                      <a:lnTo>
                        <a:pt x="521" y="787"/>
                      </a:lnTo>
                      <a:lnTo>
                        <a:pt x="521" y="785"/>
                      </a:lnTo>
                      <a:lnTo>
                        <a:pt x="519" y="782"/>
                      </a:lnTo>
                      <a:lnTo>
                        <a:pt x="517" y="779"/>
                      </a:lnTo>
                      <a:lnTo>
                        <a:pt x="514" y="775"/>
                      </a:lnTo>
                      <a:lnTo>
                        <a:pt x="511" y="772"/>
                      </a:lnTo>
                      <a:lnTo>
                        <a:pt x="508" y="769"/>
                      </a:lnTo>
                      <a:lnTo>
                        <a:pt x="505" y="765"/>
                      </a:lnTo>
                      <a:lnTo>
                        <a:pt x="502" y="762"/>
                      </a:lnTo>
                      <a:lnTo>
                        <a:pt x="501" y="760"/>
                      </a:lnTo>
                      <a:lnTo>
                        <a:pt x="500" y="757"/>
                      </a:lnTo>
                      <a:lnTo>
                        <a:pt x="499" y="755"/>
                      </a:lnTo>
                      <a:lnTo>
                        <a:pt x="498" y="752"/>
                      </a:lnTo>
                      <a:lnTo>
                        <a:pt x="496" y="750"/>
                      </a:lnTo>
                      <a:lnTo>
                        <a:pt x="494" y="747"/>
                      </a:lnTo>
                      <a:lnTo>
                        <a:pt x="492" y="745"/>
                      </a:lnTo>
                      <a:lnTo>
                        <a:pt x="492" y="744"/>
                      </a:lnTo>
                      <a:lnTo>
                        <a:pt x="491" y="742"/>
                      </a:lnTo>
                      <a:lnTo>
                        <a:pt x="490" y="739"/>
                      </a:lnTo>
                      <a:lnTo>
                        <a:pt x="490" y="737"/>
                      </a:lnTo>
                      <a:lnTo>
                        <a:pt x="490" y="734"/>
                      </a:lnTo>
                      <a:lnTo>
                        <a:pt x="490" y="730"/>
                      </a:lnTo>
                      <a:lnTo>
                        <a:pt x="491" y="727"/>
                      </a:lnTo>
                      <a:lnTo>
                        <a:pt x="492" y="722"/>
                      </a:lnTo>
                      <a:lnTo>
                        <a:pt x="494" y="718"/>
                      </a:lnTo>
                      <a:lnTo>
                        <a:pt x="497" y="713"/>
                      </a:lnTo>
                      <a:lnTo>
                        <a:pt x="500" y="707"/>
                      </a:lnTo>
                      <a:lnTo>
                        <a:pt x="501" y="706"/>
                      </a:lnTo>
                      <a:lnTo>
                        <a:pt x="502" y="705"/>
                      </a:lnTo>
                      <a:lnTo>
                        <a:pt x="504" y="704"/>
                      </a:lnTo>
                      <a:lnTo>
                        <a:pt x="505" y="704"/>
                      </a:lnTo>
                      <a:lnTo>
                        <a:pt x="509" y="703"/>
                      </a:lnTo>
                      <a:lnTo>
                        <a:pt x="512" y="702"/>
                      </a:lnTo>
                      <a:lnTo>
                        <a:pt x="514" y="702"/>
                      </a:lnTo>
                      <a:lnTo>
                        <a:pt x="515" y="700"/>
                      </a:lnTo>
                      <a:lnTo>
                        <a:pt x="516" y="700"/>
                      </a:lnTo>
                      <a:lnTo>
                        <a:pt x="517" y="699"/>
                      </a:lnTo>
                      <a:lnTo>
                        <a:pt x="518" y="698"/>
                      </a:lnTo>
                      <a:lnTo>
                        <a:pt x="518" y="697"/>
                      </a:lnTo>
                      <a:lnTo>
                        <a:pt x="519" y="696"/>
                      </a:lnTo>
                      <a:lnTo>
                        <a:pt x="519" y="695"/>
                      </a:lnTo>
                      <a:lnTo>
                        <a:pt x="520" y="693"/>
                      </a:lnTo>
                      <a:lnTo>
                        <a:pt x="520" y="692"/>
                      </a:lnTo>
                      <a:lnTo>
                        <a:pt x="520" y="688"/>
                      </a:lnTo>
                      <a:lnTo>
                        <a:pt x="521" y="683"/>
                      </a:lnTo>
                      <a:lnTo>
                        <a:pt x="521" y="682"/>
                      </a:lnTo>
                      <a:lnTo>
                        <a:pt x="521" y="680"/>
                      </a:lnTo>
                      <a:lnTo>
                        <a:pt x="522" y="678"/>
                      </a:lnTo>
                      <a:lnTo>
                        <a:pt x="523" y="676"/>
                      </a:lnTo>
                      <a:lnTo>
                        <a:pt x="524" y="674"/>
                      </a:lnTo>
                      <a:lnTo>
                        <a:pt x="526" y="672"/>
                      </a:lnTo>
                      <a:lnTo>
                        <a:pt x="528" y="671"/>
                      </a:lnTo>
                      <a:lnTo>
                        <a:pt x="529" y="669"/>
                      </a:lnTo>
                      <a:lnTo>
                        <a:pt x="534" y="665"/>
                      </a:lnTo>
                      <a:lnTo>
                        <a:pt x="538" y="661"/>
                      </a:lnTo>
                      <a:lnTo>
                        <a:pt x="543" y="658"/>
                      </a:lnTo>
                      <a:lnTo>
                        <a:pt x="547" y="655"/>
                      </a:lnTo>
                      <a:lnTo>
                        <a:pt x="549" y="653"/>
                      </a:lnTo>
                      <a:lnTo>
                        <a:pt x="551" y="652"/>
                      </a:lnTo>
                      <a:lnTo>
                        <a:pt x="552" y="650"/>
                      </a:lnTo>
                      <a:lnTo>
                        <a:pt x="553" y="648"/>
                      </a:lnTo>
                      <a:lnTo>
                        <a:pt x="554" y="646"/>
                      </a:lnTo>
                      <a:lnTo>
                        <a:pt x="554" y="644"/>
                      </a:lnTo>
                      <a:lnTo>
                        <a:pt x="554" y="642"/>
                      </a:lnTo>
                      <a:lnTo>
                        <a:pt x="554" y="640"/>
                      </a:lnTo>
                      <a:lnTo>
                        <a:pt x="553" y="638"/>
                      </a:lnTo>
                      <a:lnTo>
                        <a:pt x="552" y="636"/>
                      </a:lnTo>
                      <a:lnTo>
                        <a:pt x="550" y="634"/>
                      </a:lnTo>
                      <a:lnTo>
                        <a:pt x="549" y="632"/>
                      </a:lnTo>
                      <a:lnTo>
                        <a:pt x="547" y="630"/>
                      </a:lnTo>
                      <a:lnTo>
                        <a:pt x="545" y="629"/>
                      </a:lnTo>
                      <a:lnTo>
                        <a:pt x="542" y="627"/>
                      </a:lnTo>
                      <a:lnTo>
                        <a:pt x="540" y="626"/>
                      </a:lnTo>
                      <a:lnTo>
                        <a:pt x="535" y="622"/>
                      </a:lnTo>
                      <a:lnTo>
                        <a:pt x="530" y="619"/>
                      </a:lnTo>
                      <a:lnTo>
                        <a:pt x="526" y="617"/>
                      </a:lnTo>
                      <a:lnTo>
                        <a:pt x="522" y="615"/>
                      </a:lnTo>
                      <a:lnTo>
                        <a:pt x="518" y="613"/>
                      </a:lnTo>
                      <a:lnTo>
                        <a:pt x="515" y="612"/>
                      </a:lnTo>
                      <a:lnTo>
                        <a:pt x="512" y="612"/>
                      </a:lnTo>
                      <a:lnTo>
                        <a:pt x="509" y="612"/>
                      </a:lnTo>
                      <a:lnTo>
                        <a:pt x="504" y="611"/>
                      </a:lnTo>
                      <a:lnTo>
                        <a:pt x="499" y="611"/>
                      </a:lnTo>
                      <a:lnTo>
                        <a:pt x="497" y="611"/>
                      </a:lnTo>
                      <a:lnTo>
                        <a:pt x="495" y="611"/>
                      </a:lnTo>
                      <a:lnTo>
                        <a:pt x="493" y="610"/>
                      </a:lnTo>
                      <a:lnTo>
                        <a:pt x="491" y="609"/>
                      </a:lnTo>
                      <a:lnTo>
                        <a:pt x="488" y="608"/>
                      </a:lnTo>
                      <a:lnTo>
                        <a:pt x="486" y="606"/>
                      </a:lnTo>
                      <a:lnTo>
                        <a:pt x="484" y="605"/>
                      </a:lnTo>
                      <a:lnTo>
                        <a:pt x="481" y="604"/>
                      </a:lnTo>
                      <a:lnTo>
                        <a:pt x="479" y="603"/>
                      </a:lnTo>
                      <a:lnTo>
                        <a:pt x="477" y="602"/>
                      </a:lnTo>
                      <a:lnTo>
                        <a:pt x="475" y="602"/>
                      </a:lnTo>
                      <a:lnTo>
                        <a:pt x="473" y="602"/>
                      </a:lnTo>
                      <a:lnTo>
                        <a:pt x="471" y="601"/>
                      </a:lnTo>
                      <a:lnTo>
                        <a:pt x="469" y="601"/>
                      </a:lnTo>
                      <a:lnTo>
                        <a:pt x="468" y="601"/>
                      </a:lnTo>
                      <a:lnTo>
                        <a:pt x="466" y="602"/>
                      </a:lnTo>
                      <a:lnTo>
                        <a:pt x="463" y="602"/>
                      </a:lnTo>
                      <a:lnTo>
                        <a:pt x="460" y="603"/>
                      </a:lnTo>
                      <a:lnTo>
                        <a:pt x="455" y="605"/>
                      </a:lnTo>
                      <a:lnTo>
                        <a:pt x="451" y="607"/>
                      </a:lnTo>
                      <a:lnTo>
                        <a:pt x="448" y="608"/>
                      </a:lnTo>
                      <a:lnTo>
                        <a:pt x="446" y="608"/>
                      </a:lnTo>
                      <a:lnTo>
                        <a:pt x="444" y="608"/>
                      </a:lnTo>
                      <a:lnTo>
                        <a:pt x="443" y="608"/>
                      </a:lnTo>
                      <a:lnTo>
                        <a:pt x="442" y="607"/>
                      </a:lnTo>
                      <a:lnTo>
                        <a:pt x="440" y="607"/>
                      </a:lnTo>
                      <a:lnTo>
                        <a:pt x="439" y="606"/>
                      </a:lnTo>
                      <a:lnTo>
                        <a:pt x="438" y="606"/>
                      </a:lnTo>
                      <a:lnTo>
                        <a:pt x="437" y="605"/>
                      </a:lnTo>
                      <a:lnTo>
                        <a:pt x="436" y="604"/>
                      </a:lnTo>
                      <a:lnTo>
                        <a:pt x="435" y="603"/>
                      </a:lnTo>
                      <a:lnTo>
                        <a:pt x="434" y="601"/>
                      </a:lnTo>
                      <a:lnTo>
                        <a:pt x="433" y="599"/>
                      </a:lnTo>
                      <a:lnTo>
                        <a:pt x="433" y="597"/>
                      </a:lnTo>
                      <a:lnTo>
                        <a:pt x="432" y="595"/>
                      </a:lnTo>
                      <a:lnTo>
                        <a:pt x="432" y="593"/>
                      </a:lnTo>
                      <a:lnTo>
                        <a:pt x="432" y="591"/>
                      </a:lnTo>
                      <a:lnTo>
                        <a:pt x="432" y="589"/>
                      </a:lnTo>
                      <a:lnTo>
                        <a:pt x="431" y="587"/>
                      </a:lnTo>
                      <a:lnTo>
                        <a:pt x="431" y="585"/>
                      </a:lnTo>
                      <a:lnTo>
                        <a:pt x="430" y="583"/>
                      </a:lnTo>
                      <a:lnTo>
                        <a:pt x="428" y="581"/>
                      </a:lnTo>
                      <a:lnTo>
                        <a:pt x="428" y="580"/>
                      </a:lnTo>
                      <a:lnTo>
                        <a:pt x="427" y="579"/>
                      </a:lnTo>
                      <a:lnTo>
                        <a:pt x="425" y="578"/>
                      </a:lnTo>
                      <a:lnTo>
                        <a:pt x="424" y="577"/>
                      </a:lnTo>
                      <a:lnTo>
                        <a:pt x="423" y="576"/>
                      </a:lnTo>
                      <a:lnTo>
                        <a:pt x="421" y="573"/>
                      </a:lnTo>
                      <a:lnTo>
                        <a:pt x="420" y="571"/>
                      </a:lnTo>
                      <a:lnTo>
                        <a:pt x="417" y="569"/>
                      </a:lnTo>
                      <a:lnTo>
                        <a:pt x="415" y="567"/>
                      </a:lnTo>
                      <a:lnTo>
                        <a:pt x="412" y="565"/>
                      </a:lnTo>
                      <a:lnTo>
                        <a:pt x="408" y="563"/>
                      </a:lnTo>
                      <a:lnTo>
                        <a:pt x="404" y="561"/>
                      </a:lnTo>
                      <a:lnTo>
                        <a:pt x="402" y="560"/>
                      </a:lnTo>
                      <a:lnTo>
                        <a:pt x="400" y="559"/>
                      </a:lnTo>
                      <a:lnTo>
                        <a:pt x="397" y="558"/>
                      </a:lnTo>
                      <a:lnTo>
                        <a:pt x="394" y="557"/>
                      </a:lnTo>
                      <a:lnTo>
                        <a:pt x="392" y="557"/>
                      </a:lnTo>
                      <a:lnTo>
                        <a:pt x="389" y="556"/>
                      </a:lnTo>
                      <a:lnTo>
                        <a:pt x="386" y="556"/>
                      </a:lnTo>
                      <a:lnTo>
                        <a:pt x="382" y="556"/>
                      </a:lnTo>
                      <a:lnTo>
                        <a:pt x="379" y="555"/>
                      </a:lnTo>
                      <a:lnTo>
                        <a:pt x="375" y="555"/>
                      </a:lnTo>
                      <a:lnTo>
                        <a:pt x="371" y="555"/>
                      </a:lnTo>
                      <a:lnTo>
                        <a:pt x="368" y="556"/>
                      </a:lnTo>
                      <a:lnTo>
                        <a:pt x="361" y="552"/>
                      </a:lnTo>
                      <a:lnTo>
                        <a:pt x="354" y="548"/>
                      </a:lnTo>
                      <a:lnTo>
                        <a:pt x="347" y="544"/>
                      </a:lnTo>
                      <a:lnTo>
                        <a:pt x="340" y="540"/>
                      </a:lnTo>
                      <a:lnTo>
                        <a:pt x="332" y="536"/>
                      </a:lnTo>
                      <a:lnTo>
                        <a:pt x="325" y="532"/>
                      </a:lnTo>
                      <a:lnTo>
                        <a:pt x="319" y="528"/>
                      </a:lnTo>
                      <a:lnTo>
                        <a:pt x="314" y="524"/>
                      </a:lnTo>
                      <a:lnTo>
                        <a:pt x="307" y="519"/>
                      </a:lnTo>
                      <a:lnTo>
                        <a:pt x="302" y="515"/>
                      </a:lnTo>
                      <a:lnTo>
                        <a:pt x="300" y="514"/>
                      </a:lnTo>
                      <a:lnTo>
                        <a:pt x="299" y="513"/>
                      </a:lnTo>
                      <a:lnTo>
                        <a:pt x="297" y="512"/>
                      </a:lnTo>
                      <a:lnTo>
                        <a:pt x="295" y="512"/>
                      </a:lnTo>
                      <a:lnTo>
                        <a:pt x="292" y="511"/>
                      </a:lnTo>
                      <a:lnTo>
                        <a:pt x="290" y="511"/>
                      </a:lnTo>
                      <a:lnTo>
                        <a:pt x="287" y="510"/>
                      </a:lnTo>
                      <a:lnTo>
                        <a:pt x="283" y="510"/>
                      </a:lnTo>
                      <a:lnTo>
                        <a:pt x="281" y="509"/>
                      </a:lnTo>
                      <a:lnTo>
                        <a:pt x="279" y="509"/>
                      </a:lnTo>
                      <a:lnTo>
                        <a:pt x="278" y="509"/>
                      </a:lnTo>
                      <a:lnTo>
                        <a:pt x="276" y="509"/>
                      </a:lnTo>
                      <a:lnTo>
                        <a:pt x="273" y="510"/>
                      </a:lnTo>
                      <a:lnTo>
                        <a:pt x="271" y="511"/>
                      </a:lnTo>
                      <a:lnTo>
                        <a:pt x="268" y="512"/>
                      </a:lnTo>
                      <a:lnTo>
                        <a:pt x="266" y="513"/>
                      </a:lnTo>
                      <a:lnTo>
                        <a:pt x="264" y="514"/>
                      </a:lnTo>
                      <a:lnTo>
                        <a:pt x="262" y="516"/>
                      </a:lnTo>
                      <a:lnTo>
                        <a:pt x="260" y="517"/>
                      </a:lnTo>
                      <a:lnTo>
                        <a:pt x="258" y="518"/>
                      </a:lnTo>
                      <a:lnTo>
                        <a:pt x="256" y="519"/>
                      </a:lnTo>
                      <a:lnTo>
                        <a:pt x="254" y="520"/>
                      </a:lnTo>
                      <a:lnTo>
                        <a:pt x="252" y="520"/>
                      </a:lnTo>
                      <a:lnTo>
                        <a:pt x="251" y="520"/>
                      </a:lnTo>
                      <a:lnTo>
                        <a:pt x="250" y="520"/>
                      </a:lnTo>
                      <a:lnTo>
                        <a:pt x="249" y="519"/>
                      </a:lnTo>
                      <a:lnTo>
                        <a:pt x="247" y="519"/>
                      </a:lnTo>
                      <a:lnTo>
                        <a:pt x="245" y="518"/>
                      </a:lnTo>
                      <a:lnTo>
                        <a:pt x="244" y="518"/>
                      </a:lnTo>
                      <a:lnTo>
                        <a:pt x="242" y="517"/>
                      </a:lnTo>
                      <a:lnTo>
                        <a:pt x="237" y="516"/>
                      </a:lnTo>
                      <a:lnTo>
                        <a:pt x="231" y="514"/>
                      </a:lnTo>
                      <a:lnTo>
                        <a:pt x="229" y="514"/>
                      </a:lnTo>
                      <a:lnTo>
                        <a:pt x="228" y="513"/>
                      </a:lnTo>
                      <a:lnTo>
                        <a:pt x="226" y="512"/>
                      </a:lnTo>
                      <a:lnTo>
                        <a:pt x="225" y="511"/>
                      </a:lnTo>
                      <a:lnTo>
                        <a:pt x="224" y="511"/>
                      </a:lnTo>
                      <a:lnTo>
                        <a:pt x="223" y="510"/>
                      </a:lnTo>
                      <a:lnTo>
                        <a:pt x="222" y="508"/>
                      </a:lnTo>
                      <a:lnTo>
                        <a:pt x="222" y="507"/>
                      </a:lnTo>
                      <a:lnTo>
                        <a:pt x="222" y="506"/>
                      </a:lnTo>
                      <a:lnTo>
                        <a:pt x="223" y="504"/>
                      </a:lnTo>
                      <a:lnTo>
                        <a:pt x="223" y="502"/>
                      </a:lnTo>
                      <a:lnTo>
                        <a:pt x="224" y="500"/>
                      </a:lnTo>
                      <a:lnTo>
                        <a:pt x="226" y="496"/>
                      </a:lnTo>
                      <a:lnTo>
                        <a:pt x="227" y="492"/>
                      </a:lnTo>
                      <a:lnTo>
                        <a:pt x="228" y="490"/>
                      </a:lnTo>
                      <a:lnTo>
                        <a:pt x="228" y="488"/>
                      </a:lnTo>
                      <a:lnTo>
                        <a:pt x="228" y="486"/>
                      </a:lnTo>
                      <a:lnTo>
                        <a:pt x="228" y="484"/>
                      </a:lnTo>
                      <a:lnTo>
                        <a:pt x="227" y="483"/>
                      </a:lnTo>
                      <a:lnTo>
                        <a:pt x="226" y="482"/>
                      </a:lnTo>
                      <a:lnTo>
                        <a:pt x="226" y="481"/>
                      </a:lnTo>
                      <a:lnTo>
                        <a:pt x="225" y="481"/>
                      </a:lnTo>
                      <a:lnTo>
                        <a:pt x="224" y="480"/>
                      </a:lnTo>
                      <a:lnTo>
                        <a:pt x="223" y="479"/>
                      </a:lnTo>
                      <a:lnTo>
                        <a:pt x="222" y="479"/>
                      </a:lnTo>
                      <a:lnTo>
                        <a:pt x="220" y="478"/>
                      </a:lnTo>
                      <a:lnTo>
                        <a:pt x="215" y="477"/>
                      </a:lnTo>
                      <a:lnTo>
                        <a:pt x="210" y="476"/>
                      </a:lnTo>
                      <a:lnTo>
                        <a:pt x="207" y="476"/>
                      </a:lnTo>
                      <a:lnTo>
                        <a:pt x="204" y="475"/>
                      </a:lnTo>
                      <a:lnTo>
                        <a:pt x="200" y="475"/>
                      </a:lnTo>
                      <a:lnTo>
                        <a:pt x="197" y="475"/>
                      </a:lnTo>
                      <a:lnTo>
                        <a:pt x="193" y="475"/>
                      </a:lnTo>
                      <a:lnTo>
                        <a:pt x="187" y="475"/>
                      </a:lnTo>
                      <a:lnTo>
                        <a:pt x="183" y="476"/>
                      </a:lnTo>
                      <a:lnTo>
                        <a:pt x="180" y="476"/>
                      </a:lnTo>
                      <a:lnTo>
                        <a:pt x="176" y="477"/>
                      </a:lnTo>
                      <a:lnTo>
                        <a:pt x="172" y="478"/>
                      </a:lnTo>
                      <a:lnTo>
                        <a:pt x="169" y="479"/>
                      </a:lnTo>
                      <a:lnTo>
                        <a:pt x="166" y="480"/>
                      </a:lnTo>
                      <a:lnTo>
                        <a:pt x="163" y="481"/>
                      </a:lnTo>
                      <a:lnTo>
                        <a:pt x="160" y="483"/>
                      </a:lnTo>
                      <a:lnTo>
                        <a:pt x="158" y="485"/>
                      </a:lnTo>
                      <a:lnTo>
                        <a:pt x="155" y="486"/>
                      </a:lnTo>
                      <a:lnTo>
                        <a:pt x="152" y="488"/>
                      </a:lnTo>
                      <a:lnTo>
                        <a:pt x="150" y="490"/>
                      </a:lnTo>
                      <a:lnTo>
                        <a:pt x="146" y="493"/>
                      </a:lnTo>
                      <a:lnTo>
                        <a:pt x="141" y="497"/>
                      </a:lnTo>
                      <a:lnTo>
                        <a:pt x="136" y="502"/>
                      </a:lnTo>
                      <a:lnTo>
                        <a:pt x="133" y="506"/>
                      </a:lnTo>
                      <a:lnTo>
                        <a:pt x="132" y="507"/>
                      </a:lnTo>
                      <a:lnTo>
                        <a:pt x="131" y="507"/>
                      </a:lnTo>
                      <a:lnTo>
                        <a:pt x="131" y="508"/>
                      </a:lnTo>
                      <a:lnTo>
                        <a:pt x="129" y="508"/>
                      </a:lnTo>
                      <a:lnTo>
                        <a:pt x="128" y="509"/>
                      </a:lnTo>
                      <a:lnTo>
                        <a:pt x="127" y="509"/>
                      </a:lnTo>
                      <a:lnTo>
                        <a:pt x="125" y="510"/>
                      </a:lnTo>
                      <a:lnTo>
                        <a:pt x="124" y="510"/>
                      </a:lnTo>
                      <a:lnTo>
                        <a:pt x="121" y="510"/>
                      </a:lnTo>
                      <a:lnTo>
                        <a:pt x="119" y="511"/>
                      </a:lnTo>
                      <a:lnTo>
                        <a:pt x="117" y="511"/>
                      </a:lnTo>
                      <a:lnTo>
                        <a:pt x="115" y="512"/>
                      </a:lnTo>
                      <a:lnTo>
                        <a:pt x="113" y="513"/>
                      </a:lnTo>
                      <a:lnTo>
                        <a:pt x="112" y="514"/>
                      </a:lnTo>
                      <a:lnTo>
                        <a:pt x="111" y="515"/>
                      </a:lnTo>
                      <a:lnTo>
                        <a:pt x="110" y="516"/>
                      </a:lnTo>
                      <a:lnTo>
                        <a:pt x="108" y="519"/>
                      </a:lnTo>
                      <a:lnTo>
                        <a:pt x="107" y="521"/>
                      </a:lnTo>
                      <a:lnTo>
                        <a:pt x="106" y="522"/>
                      </a:lnTo>
                      <a:lnTo>
                        <a:pt x="105" y="523"/>
                      </a:lnTo>
                      <a:lnTo>
                        <a:pt x="104" y="524"/>
                      </a:lnTo>
                      <a:lnTo>
                        <a:pt x="103" y="524"/>
                      </a:lnTo>
                      <a:lnTo>
                        <a:pt x="99" y="526"/>
                      </a:lnTo>
                      <a:lnTo>
                        <a:pt x="95" y="527"/>
                      </a:lnTo>
                      <a:lnTo>
                        <a:pt x="92" y="528"/>
                      </a:lnTo>
                      <a:lnTo>
                        <a:pt x="89" y="529"/>
                      </a:lnTo>
                      <a:lnTo>
                        <a:pt x="84" y="530"/>
                      </a:lnTo>
                      <a:lnTo>
                        <a:pt x="80" y="532"/>
                      </a:lnTo>
                      <a:lnTo>
                        <a:pt x="79" y="532"/>
                      </a:lnTo>
                      <a:lnTo>
                        <a:pt x="77" y="533"/>
                      </a:lnTo>
                      <a:lnTo>
                        <a:pt x="75" y="534"/>
                      </a:lnTo>
                      <a:lnTo>
                        <a:pt x="72" y="536"/>
                      </a:lnTo>
                      <a:lnTo>
                        <a:pt x="70" y="538"/>
                      </a:lnTo>
                      <a:lnTo>
                        <a:pt x="67" y="541"/>
                      </a:lnTo>
                      <a:lnTo>
                        <a:pt x="64" y="543"/>
                      </a:lnTo>
                      <a:lnTo>
                        <a:pt x="61" y="547"/>
                      </a:lnTo>
                      <a:lnTo>
                        <a:pt x="56" y="550"/>
                      </a:lnTo>
                      <a:lnTo>
                        <a:pt x="52" y="552"/>
                      </a:lnTo>
                      <a:lnTo>
                        <a:pt x="48" y="553"/>
                      </a:lnTo>
                      <a:lnTo>
                        <a:pt x="46" y="554"/>
                      </a:lnTo>
                      <a:lnTo>
                        <a:pt x="44" y="554"/>
                      </a:lnTo>
                      <a:lnTo>
                        <a:pt x="43" y="554"/>
                      </a:lnTo>
                      <a:lnTo>
                        <a:pt x="42" y="554"/>
                      </a:lnTo>
                      <a:lnTo>
                        <a:pt x="42" y="553"/>
                      </a:lnTo>
                      <a:lnTo>
                        <a:pt x="41" y="553"/>
                      </a:lnTo>
                      <a:lnTo>
                        <a:pt x="40" y="552"/>
                      </a:lnTo>
                      <a:lnTo>
                        <a:pt x="40" y="551"/>
                      </a:lnTo>
                      <a:lnTo>
                        <a:pt x="40" y="550"/>
                      </a:lnTo>
                      <a:lnTo>
                        <a:pt x="41" y="548"/>
                      </a:lnTo>
                      <a:lnTo>
                        <a:pt x="41" y="547"/>
                      </a:lnTo>
                      <a:lnTo>
                        <a:pt x="42" y="545"/>
                      </a:lnTo>
                      <a:lnTo>
                        <a:pt x="42" y="544"/>
                      </a:lnTo>
                      <a:lnTo>
                        <a:pt x="43" y="542"/>
                      </a:lnTo>
                      <a:lnTo>
                        <a:pt x="43" y="541"/>
                      </a:lnTo>
                      <a:lnTo>
                        <a:pt x="44" y="540"/>
                      </a:lnTo>
                      <a:lnTo>
                        <a:pt x="44" y="538"/>
                      </a:lnTo>
                      <a:lnTo>
                        <a:pt x="44" y="536"/>
                      </a:lnTo>
                      <a:lnTo>
                        <a:pt x="43" y="535"/>
                      </a:lnTo>
                      <a:lnTo>
                        <a:pt x="42" y="533"/>
                      </a:lnTo>
                      <a:lnTo>
                        <a:pt x="42" y="531"/>
                      </a:lnTo>
                      <a:lnTo>
                        <a:pt x="41" y="530"/>
                      </a:lnTo>
                      <a:lnTo>
                        <a:pt x="41" y="527"/>
                      </a:lnTo>
                      <a:lnTo>
                        <a:pt x="43" y="526"/>
                      </a:lnTo>
                      <a:lnTo>
                        <a:pt x="45" y="524"/>
                      </a:lnTo>
                      <a:lnTo>
                        <a:pt x="47" y="522"/>
                      </a:lnTo>
                      <a:lnTo>
                        <a:pt x="48" y="520"/>
                      </a:lnTo>
                      <a:lnTo>
                        <a:pt x="50" y="518"/>
                      </a:lnTo>
                      <a:lnTo>
                        <a:pt x="51" y="516"/>
                      </a:lnTo>
                      <a:lnTo>
                        <a:pt x="51" y="515"/>
                      </a:lnTo>
                      <a:lnTo>
                        <a:pt x="52" y="513"/>
                      </a:lnTo>
                      <a:lnTo>
                        <a:pt x="52" y="511"/>
                      </a:lnTo>
                      <a:lnTo>
                        <a:pt x="52" y="509"/>
                      </a:lnTo>
                      <a:lnTo>
                        <a:pt x="52" y="506"/>
                      </a:lnTo>
                      <a:lnTo>
                        <a:pt x="51" y="502"/>
                      </a:lnTo>
                      <a:lnTo>
                        <a:pt x="50" y="498"/>
                      </a:lnTo>
                      <a:lnTo>
                        <a:pt x="50" y="495"/>
                      </a:lnTo>
                      <a:lnTo>
                        <a:pt x="49" y="491"/>
                      </a:lnTo>
                      <a:lnTo>
                        <a:pt x="49" y="487"/>
                      </a:lnTo>
                      <a:lnTo>
                        <a:pt x="48" y="485"/>
                      </a:lnTo>
                      <a:lnTo>
                        <a:pt x="48" y="483"/>
                      </a:lnTo>
                      <a:lnTo>
                        <a:pt x="48" y="481"/>
                      </a:lnTo>
                      <a:lnTo>
                        <a:pt x="47" y="480"/>
                      </a:lnTo>
                      <a:lnTo>
                        <a:pt x="47" y="478"/>
                      </a:lnTo>
                      <a:lnTo>
                        <a:pt x="46" y="477"/>
                      </a:lnTo>
                      <a:lnTo>
                        <a:pt x="45" y="476"/>
                      </a:lnTo>
                      <a:lnTo>
                        <a:pt x="44" y="475"/>
                      </a:lnTo>
                      <a:lnTo>
                        <a:pt x="43" y="474"/>
                      </a:lnTo>
                      <a:lnTo>
                        <a:pt x="40" y="472"/>
                      </a:lnTo>
                      <a:lnTo>
                        <a:pt x="38" y="471"/>
                      </a:lnTo>
                      <a:lnTo>
                        <a:pt x="36" y="470"/>
                      </a:lnTo>
                      <a:lnTo>
                        <a:pt x="33" y="468"/>
                      </a:lnTo>
                      <a:lnTo>
                        <a:pt x="31" y="466"/>
                      </a:lnTo>
                      <a:lnTo>
                        <a:pt x="30" y="464"/>
                      </a:lnTo>
                      <a:lnTo>
                        <a:pt x="29" y="463"/>
                      </a:lnTo>
                      <a:lnTo>
                        <a:pt x="28" y="461"/>
                      </a:lnTo>
                      <a:lnTo>
                        <a:pt x="27" y="459"/>
                      </a:lnTo>
                      <a:lnTo>
                        <a:pt x="26" y="457"/>
                      </a:lnTo>
                      <a:lnTo>
                        <a:pt x="25" y="454"/>
                      </a:lnTo>
                      <a:lnTo>
                        <a:pt x="24" y="452"/>
                      </a:lnTo>
                      <a:lnTo>
                        <a:pt x="23" y="449"/>
                      </a:lnTo>
                      <a:lnTo>
                        <a:pt x="23" y="445"/>
                      </a:lnTo>
                      <a:lnTo>
                        <a:pt x="22" y="442"/>
                      </a:lnTo>
                      <a:lnTo>
                        <a:pt x="22" y="437"/>
                      </a:lnTo>
                      <a:lnTo>
                        <a:pt x="21" y="433"/>
                      </a:lnTo>
                      <a:lnTo>
                        <a:pt x="21" y="430"/>
                      </a:lnTo>
                      <a:lnTo>
                        <a:pt x="21" y="427"/>
                      </a:lnTo>
                      <a:lnTo>
                        <a:pt x="22" y="424"/>
                      </a:lnTo>
                      <a:lnTo>
                        <a:pt x="22" y="422"/>
                      </a:lnTo>
                      <a:lnTo>
                        <a:pt x="22" y="420"/>
                      </a:lnTo>
                      <a:lnTo>
                        <a:pt x="23" y="417"/>
                      </a:lnTo>
                      <a:lnTo>
                        <a:pt x="23" y="415"/>
                      </a:lnTo>
                      <a:lnTo>
                        <a:pt x="24" y="413"/>
                      </a:lnTo>
                      <a:lnTo>
                        <a:pt x="26" y="410"/>
                      </a:lnTo>
                      <a:lnTo>
                        <a:pt x="28" y="407"/>
                      </a:lnTo>
                      <a:lnTo>
                        <a:pt x="29" y="404"/>
                      </a:lnTo>
                      <a:lnTo>
                        <a:pt x="32" y="401"/>
                      </a:lnTo>
                      <a:lnTo>
                        <a:pt x="33" y="399"/>
                      </a:lnTo>
                      <a:lnTo>
                        <a:pt x="35" y="397"/>
                      </a:lnTo>
                      <a:lnTo>
                        <a:pt x="36" y="396"/>
                      </a:lnTo>
                      <a:lnTo>
                        <a:pt x="37" y="394"/>
                      </a:lnTo>
                      <a:lnTo>
                        <a:pt x="37" y="393"/>
                      </a:lnTo>
                      <a:lnTo>
                        <a:pt x="37" y="392"/>
                      </a:lnTo>
                      <a:lnTo>
                        <a:pt x="37" y="391"/>
                      </a:lnTo>
                      <a:lnTo>
                        <a:pt x="37" y="390"/>
                      </a:lnTo>
                      <a:lnTo>
                        <a:pt x="36" y="390"/>
                      </a:lnTo>
                      <a:lnTo>
                        <a:pt x="35" y="389"/>
                      </a:lnTo>
                      <a:lnTo>
                        <a:pt x="34" y="388"/>
                      </a:lnTo>
                      <a:lnTo>
                        <a:pt x="32" y="387"/>
                      </a:lnTo>
                      <a:lnTo>
                        <a:pt x="31" y="385"/>
                      </a:lnTo>
                      <a:lnTo>
                        <a:pt x="30" y="385"/>
                      </a:lnTo>
                      <a:lnTo>
                        <a:pt x="30" y="384"/>
                      </a:lnTo>
                      <a:lnTo>
                        <a:pt x="29" y="383"/>
                      </a:lnTo>
                      <a:lnTo>
                        <a:pt x="29" y="379"/>
                      </a:lnTo>
                      <a:lnTo>
                        <a:pt x="29" y="373"/>
                      </a:lnTo>
                      <a:lnTo>
                        <a:pt x="29" y="372"/>
                      </a:lnTo>
                      <a:lnTo>
                        <a:pt x="29" y="371"/>
                      </a:lnTo>
                      <a:lnTo>
                        <a:pt x="30" y="371"/>
                      </a:lnTo>
                      <a:lnTo>
                        <a:pt x="32" y="370"/>
                      </a:lnTo>
                      <a:lnTo>
                        <a:pt x="33" y="369"/>
                      </a:lnTo>
                      <a:lnTo>
                        <a:pt x="35" y="368"/>
                      </a:lnTo>
                      <a:lnTo>
                        <a:pt x="36" y="367"/>
                      </a:lnTo>
                      <a:lnTo>
                        <a:pt x="37" y="366"/>
                      </a:lnTo>
                      <a:lnTo>
                        <a:pt x="37" y="365"/>
                      </a:lnTo>
                      <a:lnTo>
                        <a:pt x="38" y="364"/>
                      </a:lnTo>
                      <a:lnTo>
                        <a:pt x="37" y="363"/>
                      </a:lnTo>
                      <a:lnTo>
                        <a:pt x="37" y="361"/>
                      </a:lnTo>
                      <a:lnTo>
                        <a:pt x="36" y="360"/>
                      </a:lnTo>
                      <a:lnTo>
                        <a:pt x="35" y="359"/>
                      </a:lnTo>
                      <a:lnTo>
                        <a:pt x="34" y="357"/>
                      </a:lnTo>
                      <a:lnTo>
                        <a:pt x="32" y="356"/>
                      </a:lnTo>
                      <a:lnTo>
                        <a:pt x="29" y="354"/>
                      </a:lnTo>
                      <a:lnTo>
                        <a:pt x="27" y="352"/>
                      </a:lnTo>
                      <a:lnTo>
                        <a:pt x="27" y="351"/>
                      </a:lnTo>
                      <a:lnTo>
                        <a:pt x="26" y="350"/>
                      </a:lnTo>
                      <a:lnTo>
                        <a:pt x="26" y="349"/>
                      </a:lnTo>
                      <a:lnTo>
                        <a:pt x="25" y="348"/>
                      </a:lnTo>
                      <a:lnTo>
                        <a:pt x="25" y="346"/>
                      </a:lnTo>
                      <a:lnTo>
                        <a:pt x="26" y="345"/>
                      </a:lnTo>
                      <a:lnTo>
                        <a:pt x="26" y="344"/>
                      </a:lnTo>
                      <a:lnTo>
                        <a:pt x="27" y="343"/>
                      </a:lnTo>
                      <a:lnTo>
                        <a:pt x="28" y="341"/>
                      </a:lnTo>
                      <a:lnTo>
                        <a:pt x="29" y="339"/>
                      </a:lnTo>
                      <a:lnTo>
                        <a:pt x="30" y="338"/>
                      </a:lnTo>
                      <a:lnTo>
                        <a:pt x="32" y="336"/>
                      </a:lnTo>
                      <a:lnTo>
                        <a:pt x="32" y="335"/>
                      </a:lnTo>
                      <a:lnTo>
                        <a:pt x="33" y="334"/>
                      </a:lnTo>
                      <a:lnTo>
                        <a:pt x="33" y="333"/>
                      </a:lnTo>
                      <a:lnTo>
                        <a:pt x="33" y="331"/>
                      </a:lnTo>
                      <a:lnTo>
                        <a:pt x="33" y="329"/>
                      </a:lnTo>
                      <a:lnTo>
                        <a:pt x="32" y="328"/>
                      </a:lnTo>
                      <a:lnTo>
                        <a:pt x="31" y="327"/>
                      </a:lnTo>
                      <a:lnTo>
                        <a:pt x="30" y="326"/>
                      </a:lnTo>
                      <a:lnTo>
                        <a:pt x="27" y="324"/>
                      </a:lnTo>
                      <a:lnTo>
                        <a:pt x="24" y="323"/>
                      </a:lnTo>
                      <a:lnTo>
                        <a:pt x="23" y="321"/>
                      </a:lnTo>
                      <a:lnTo>
                        <a:pt x="21" y="320"/>
                      </a:lnTo>
                      <a:lnTo>
                        <a:pt x="20" y="318"/>
                      </a:lnTo>
                      <a:lnTo>
                        <a:pt x="19" y="316"/>
                      </a:lnTo>
                      <a:lnTo>
                        <a:pt x="18" y="313"/>
                      </a:lnTo>
                      <a:lnTo>
                        <a:pt x="17" y="309"/>
                      </a:lnTo>
                      <a:lnTo>
                        <a:pt x="17" y="305"/>
                      </a:lnTo>
                      <a:lnTo>
                        <a:pt x="16" y="300"/>
                      </a:lnTo>
                      <a:lnTo>
                        <a:pt x="17" y="297"/>
                      </a:lnTo>
                      <a:lnTo>
                        <a:pt x="17" y="296"/>
                      </a:lnTo>
                      <a:lnTo>
                        <a:pt x="18" y="294"/>
                      </a:lnTo>
                      <a:lnTo>
                        <a:pt x="19" y="293"/>
                      </a:lnTo>
                      <a:lnTo>
                        <a:pt x="20" y="292"/>
                      </a:lnTo>
                      <a:lnTo>
                        <a:pt x="21" y="291"/>
                      </a:lnTo>
                      <a:lnTo>
                        <a:pt x="22" y="290"/>
                      </a:lnTo>
                      <a:lnTo>
                        <a:pt x="24" y="289"/>
                      </a:lnTo>
                      <a:lnTo>
                        <a:pt x="25" y="289"/>
                      </a:lnTo>
                      <a:lnTo>
                        <a:pt x="26" y="288"/>
                      </a:lnTo>
                      <a:lnTo>
                        <a:pt x="28" y="287"/>
                      </a:lnTo>
                      <a:lnTo>
                        <a:pt x="29" y="286"/>
                      </a:lnTo>
                      <a:lnTo>
                        <a:pt x="30" y="284"/>
                      </a:lnTo>
                      <a:lnTo>
                        <a:pt x="31" y="283"/>
                      </a:lnTo>
                      <a:lnTo>
                        <a:pt x="32" y="280"/>
                      </a:lnTo>
                      <a:lnTo>
                        <a:pt x="33" y="278"/>
                      </a:lnTo>
                      <a:lnTo>
                        <a:pt x="34" y="276"/>
                      </a:lnTo>
                      <a:lnTo>
                        <a:pt x="35" y="275"/>
                      </a:lnTo>
                      <a:lnTo>
                        <a:pt x="35" y="274"/>
                      </a:lnTo>
                      <a:lnTo>
                        <a:pt x="35" y="273"/>
                      </a:lnTo>
                      <a:lnTo>
                        <a:pt x="35" y="272"/>
                      </a:lnTo>
                      <a:lnTo>
                        <a:pt x="34" y="271"/>
                      </a:lnTo>
                      <a:lnTo>
                        <a:pt x="33" y="271"/>
                      </a:lnTo>
                      <a:lnTo>
                        <a:pt x="32" y="270"/>
                      </a:lnTo>
                      <a:lnTo>
                        <a:pt x="31" y="269"/>
                      </a:lnTo>
                      <a:lnTo>
                        <a:pt x="28" y="268"/>
                      </a:lnTo>
                      <a:lnTo>
                        <a:pt x="25" y="267"/>
                      </a:lnTo>
                      <a:lnTo>
                        <a:pt x="24" y="266"/>
                      </a:lnTo>
                      <a:lnTo>
                        <a:pt x="24" y="265"/>
                      </a:lnTo>
                      <a:lnTo>
                        <a:pt x="23" y="265"/>
                      </a:lnTo>
                      <a:lnTo>
                        <a:pt x="23" y="264"/>
                      </a:lnTo>
                      <a:lnTo>
                        <a:pt x="23" y="263"/>
                      </a:lnTo>
                      <a:lnTo>
                        <a:pt x="23" y="262"/>
                      </a:lnTo>
                      <a:lnTo>
                        <a:pt x="24" y="261"/>
                      </a:lnTo>
                      <a:lnTo>
                        <a:pt x="25" y="261"/>
                      </a:lnTo>
                      <a:lnTo>
                        <a:pt x="28" y="260"/>
                      </a:lnTo>
                      <a:lnTo>
                        <a:pt x="31" y="259"/>
                      </a:lnTo>
                      <a:lnTo>
                        <a:pt x="32" y="259"/>
                      </a:lnTo>
                      <a:lnTo>
                        <a:pt x="33" y="258"/>
                      </a:lnTo>
                      <a:lnTo>
                        <a:pt x="35" y="257"/>
                      </a:lnTo>
                      <a:lnTo>
                        <a:pt x="36" y="257"/>
                      </a:lnTo>
                      <a:lnTo>
                        <a:pt x="37" y="256"/>
                      </a:lnTo>
                      <a:lnTo>
                        <a:pt x="37" y="255"/>
                      </a:lnTo>
                      <a:lnTo>
                        <a:pt x="37" y="254"/>
                      </a:lnTo>
                      <a:lnTo>
                        <a:pt x="37" y="252"/>
                      </a:lnTo>
                      <a:lnTo>
                        <a:pt x="36" y="251"/>
                      </a:lnTo>
                      <a:lnTo>
                        <a:pt x="36" y="249"/>
                      </a:lnTo>
                      <a:lnTo>
                        <a:pt x="35" y="248"/>
                      </a:lnTo>
                      <a:lnTo>
                        <a:pt x="34" y="246"/>
                      </a:lnTo>
                      <a:lnTo>
                        <a:pt x="33" y="245"/>
                      </a:lnTo>
                      <a:lnTo>
                        <a:pt x="32" y="244"/>
                      </a:lnTo>
                      <a:lnTo>
                        <a:pt x="30" y="244"/>
                      </a:lnTo>
                      <a:lnTo>
                        <a:pt x="29" y="243"/>
                      </a:lnTo>
                      <a:lnTo>
                        <a:pt x="26" y="242"/>
                      </a:lnTo>
                      <a:lnTo>
                        <a:pt x="23" y="241"/>
                      </a:lnTo>
                      <a:lnTo>
                        <a:pt x="20" y="241"/>
                      </a:lnTo>
                      <a:lnTo>
                        <a:pt x="17" y="241"/>
                      </a:lnTo>
                      <a:lnTo>
                        <a:pt x="14" y="240"/>
                      </a:lnTo>
                      <a:lnTo>
                        <a:pt x="11" y="240"/>
                      </a:lnTo>
                      <a:lnTo>
                        <a:pt x="9" y="239"/>
                      </a:lnTo>
                      <a:lnTo>
                        <a:pt x="8" y="239"/>
                      </a:lnTo>
                      <a:lnTo>
                        <a:pt x="6" y="238"/>
                      </a:lnTo>
                      <a:lnTo>
                        <a:pt x="5" y="238"/>
                      </a:lnTo>
                      <a:lnTo>
                        <a:pt x="4" y="237"/>
                      </a:lnTo>
                      <a:lnTo>
                        <a:pt x="3" y="236"/>
                      </a:lnTo>
                      <a:lnTo>
                        <a:pt x="2" y="235"/>
                      </a:lnTo>
                      <a:lnTo>
                        <a:pt x="2" y="234"/>
                      </a:lnTo>
                      <a:lnTo>
                        <a:pt x="1" y="232"/>
                      </a:lnTo>
                      <a:lnTo>
                        <a:pt x="1" y="231"/>
                      </a:lnTo>
                      <a:lnTo>
                        <a:pt x="0" y="229"/>
                      </a:lnTo>
                      <a:lnTo>
                        <a:pt x="0" y="227"/>
                      </a:lnTo>
                      <a:lnTo>
                        <a:pt x="0" y="224"/>
                      </a:lnTo>
                      <a:lnTo>
                        <a:pt x="0" y="221"/>
                      </a:lnTo>
                      <a:lnTo>
                        <a:pt x="1" y="218"/>
                      </a:lnTo>
                      <a:lnTo>
                        <a:pt x="2" y="215"/>
                      </a:lnTo>
                      <a:lnTo>
                        <a:pt x="2" y="213"/>
                      </a:lnTo>
                      <a:lnTo>
                        <a:pt x="3" y="211"/>
                      </a:lnTo>
                      <a:lnTo>
                        <a:pt x="5" y="209"/>
                      </a:lnTo>
                      <a:lnTo>
                        <a:pt x="6" y="207"/>
                      </a:lnTo>
                      <a:lnTo>
                        <a:pt x="7" y="205"/>
                      </a:lnTo>
                      <a:lnTo>
                        <a:pt x="9" y="204"/>
                      </a:lnTo>
                      <a:lnTo>
                        <a:pt x="10" y="202"/>
                      </a:lnTo>
                      <a:lnTo>
                        <a:pt x="12" y="201"/>
                      </a:lnTo>
                      <a:lnTo>
                        <a:pt x="15" y="198"/>
                      </a:lnTo>
                      <a:lnTo>
                        <a:pt x="19" y="196"/>
                      </a:lnTo>
                      <a:lnTo>
                        <a:pt x="20" y="194"/>
                      </a:lnTo>
                      <a:lnTo>
                        <a:pt x="21" y="193"/>
                      </a:lnTo>
                      <a:lnTo>
                        <a:pt x="22" y="192"/>
                      </a:lnTo>
                      <a:lnTo>
                        <a:pt x="23" y="191"/>
                      </a:lnTo>
                      <a:lnTo>
                        <a:pt x="24" y="188"/>
                      </a:lnTo>
                      <a:lnTo>
                        <a:pt x="24" y="187"/>
                      </a:lnTo>
                      <a:lnTo>
                        <a:pt x="24" y="183"/>
                      </a:lnTo>
                      <a:lnTo>
                        <a:pt x="23" y="180"/>
                      </a:lnTo>
                      <a:lnTo>
                        <a:pt x="24" y="180"/>
                      </a:lnTo>
                      <a:lnTo>
                        <a:pt x="24" y="179"/>
                      </a:lnTo>
                      <a:lnTo>
                        <a:pt x="25" y="178"/>
                      </a:lnTo>
                      <a:lnTo>
                        <a:pt x="26" y="177"/>
                      </a:lnTo>
                      <a:lnTo>
                        <a:pt x="28" y="175"/>
                      </a:lnTo>
                      <a:lnTo>
                        <a:pt x="30" y="173"/>
                      </a:lnTo>
                      <a:lnTo>
                        <a:pt x="36" y="169"/>
                      </a:lnTo>
                      <a:lnTo>
                        <a:pt x="43" y="165"/>
                      </a:lnTo>
                      <a:lnTo>
                        <a:pt x="46" y="162"/>
                      </a:lnTo>
                      <a:lnTo>
                        <a:pt x="50" y="160"/>
                      </a:lnTo>
                      <a:lnTo>
                        <a:pt x="54" y="157"/>
                      </a:lnTo>
                      <a:lnTo>
                        <a:pt x="57" y="154"/>
                      </a:lnTo>
                      <a:lnTo>
                        <a:pt x="60" y="151"/>
                      </a:lnTo>
                      <a:lnTo>
                        <a:pt x="63" y="148"/>
                      </a:lnTo>
                      <a:lnTo>
                        <a:pt x="64" y="147"/>
                      </a:lnTo>
                      <a:lnTo>
                        <a:pt x="66" y="145"/>
                      </a:lnTo>
                      <a:lnTo>
                        <a:pt x="67" y="143"/>
                      </a:lnTo>
                      <a:lnTo>
                        <a:pt x="68" y="141"/>
                      </a:lnTo>
                      <a:lnTo>
                        <a:pt x="71" y="141"/>
                      </a:lnTo>
                      <a:lnTo>
                        <a:pt x="74" y="141"/>
                      </a:lnTo>
                      <a:lnTo>
                        <a:pt x="77" y="142"/>
                      </a:lnTo>
                      <a:lnTo>
                        <a:pt x="81" y="142"/>
                      </a:lnTo>
                      <a:lnTo>
                        <a:pt x="82" y="143"/>
                      </a:lnTo>
                      <a:lnTo>
                        <a:pt x="84" y="144"/>
                      </a:lnTo>
                      <a:lnTo>
                        <a:pt x="85" y="144"/>
                      </a:lnTo>
                      <a:lnTo>
                        <a:pt x="86" y="145"/>
                      </a:lnTo>
                      <a:lnTo>
                        <a:pt x="87" y="146"/>
                      </a:lnTo>
                      <a:lnTo>
                        <a:pt x="88" y="147"/>
                      </a:lnTo>
                      <a:lnTo>
                        <a:pt x="88" y="148"/>
                      </a:lnTo>
                      <a:lnTo>
                        <a:pt x="89" y="149"/>
                      </a:lnTo>
                      <a:lnTo>
                        <a:pt x="90" y="151"/>
                      </a:lnTo>
                      <a:lnTo>
                        <a:pt x="91" y="153"/>
                      </a:lnTo>
                      <a:lnTo>
                        <a:pt x="91" y="155"/>
                      </a:lnTo>
                      <a:lnTo>
                        <a:pt x="91" y="157"/>
                      </a:lnTo>
                      <a:lnTo>
                        <a:pt x="92" y="160"/>
                      </a:lnTo>
                      <a:lnTo>
                        <a:pt x="92" y="162"/>
                      </a:lnTo>
                      <a:lnTo>
                        <a:pt x="92" y="164"/>
                      </a:lnTo>
                      <a:lnTo>
                        <a:pt x="93" y="166"/>
                      </a:lnTo>
                      <a:lnTo>
                        <a:pt x="94" y="168"/>
                      </a:lnTo>
                      <a:lnTo>
                        <a:pt x="96" y="170"/>
                      </a:lnTo>
                      <a:lnTo>
                        <a:pt x="96" y="171"/>
                      </a:lnTo>
                      <a:lnTo>
                        <a:pt x="98" y="172"/>
                      </a:lnTo>
                      <a:lnTo>
                        <a:pt x="99" y="172"/>
                      </a:lnTo>
                      <a:lnTo>
                        <a:pt x="100" y="173"/>
                      </a:lnTo>
                      <a:lnTo>
                        <a:pt x="102" y="176"/>
                      </a:lnTo>
                      <a:lnTo>
                        <a:pt x="104" y="178"/>
                      </a:lnTo>
                      <a:lnTo>
                        <a:pt x="107" y="180"/>
                      </a:lnTo>
                      <a:lnTo>
                        <a:pt x="109" y="182"/>
                      </a:lnTo>
                      <a:lnTo>
                        <a:pt x="111" y="183"/>
                      </a:lnTo>
                      <a:lnTo>
                        <a:pt x="114" y="185"/>
                      </a:lnTo>
                      <a:lnTo>
                        <a:pt x="116" y="185"/>
                      </a:lnTo>
                      <a:lnTo>
                        <a:pt x="119" y="186"/>
                      </a:lnTo>
                      <a:lnTo>
                        <a:pt x="121" y="187"/>
                      </a:lnTo>
                      <a:lnTo>
                        <a:pt x="123" y="187"/>
                      </a:lnTo>
                      <a:lnTo>
                        <a:pt x="126" y="187"/>
                      </a:lnTo>
                      <a:lnTo>
                        <a:pt x="128" y="188"/>
                      </a:lnTo>
                      <a:lnTo>
                        <a:pt x="133" y="188"/>
                      </a:lnTo>
                      <a:lnTo>
                        <a:pt x="138" y="188"/>
                      </a:lnTo>
                      <a:lnTo>
                        <a:pt x="141" y="187"/>
                      </a:lnTo>
                      <a:lnTo>
                        <a:pt x="143" y="187"/>
                      </a:lnTo>
                      <a:lnTo>
                        <a:pt x="145" y="187"/>
                      </a:lnTo>
                      <a:lnTo>
                        <a:pt x="147" y="186"/>
                      </a:lnTo>
                      <a:lnTo>
                        <a:pt x="149" y="186"/>
                      </a:lnTo>
                      <a:lnTo>
                        <a:pt x="150" y="185"/>
                      </a:lnTo>
                      <a:lnTo>
                        <a:pt x="152" y="184"/>
                      </a:lnTo>
                      <a:lnTo>
                        <a:pt x="153" y="183"/>
                      </a:lnTo>
                      <a:lnTo>
                        <a:pt x="156" y="181"/>
                      </a:lnTo>
                      <a:lnTo>
                        <a:pt x="158" y="179"/>
                      </a:lnTo>
                      <a:lnTo>
                        <a:pt x="160" y="177"/>
                      </a:lnTo>
                      <a:lnTo>
                        <a:pt x="163" y="175"/>
                      </a:lnTo>
                      <a:lnTo>
                        <a:pt x="165" y="173"/>
                      </a:lnTo>
                      <a:lnTo>
                        <a:pt x="167" y="171"/>
                      </a:lnTo>
                      <a:lnTo>
                        <a:pt x="168" y="170"/>
                      </a:lnTo>
                      <a:lnTo>
                        <a:pt x="170" y="170"/>
                      </a:lnTo>
                      <a:lnTo>
                        <a:pt x="171" y="169"/>
                      </a:lnTo>
                      <a:lnTo>
                        <a:pt x="173" y="168"/>
                      </a:lnTo>
                      <a:lnTo>
                        <a:pt x="175" y="168"/>
                      </a:lnTo>
                      <a:lnTo>
                        <a:pt x="177" y="168"/>
                      </a:lnTo>
                      <a:lnTo>
                        <a:pt x="179" y="167"/>
                      </a:lnTo>
                      <a:lnTo>
                        <a:pt x="181" y="167"/>
                      </a:lnTo>
                      <a:lnTo>
                        <a:pt x="184" y="167"/>
                      </a:lnTo>
                      <a:lnTo>
                        <a:pt x="187" y="168"/>
                      </a:lnTo>
                      <a:lnTo>
                        <a:pt x="190" y="168"/>
                      </a:lnTo>
                      <a:lnTo>
                        <a:pt x="193" y="168"/>
                      </a:lnTo>
                      <a:lnTo>
                        <a:pt x="195" y="168"/>
                      </a:lnTo>
                      <a:lnTo>
                        <a:pt x="197" y="168"/>
                      </a:lnTo>
                      <a:lnTo>
                        <a:pt x="198" y="168"/>
                      </a:lnTo>
                      <a:lnTo>
                        <a:pt x="200" y="168"/>
                      </a:lnTo>
                      <a:lnTo>
                        <a:pt x="202" y="167"/>
                      </a:lnTo>
                      <a:lnTo>
                        <a:pt x="204" y="167"/>
                      </a:lnTo>
                      <a:lnTo>
                        <a:pt x="205" y="166"/>
                      </a:lnTo>
                      <a:lnTo>
                        <a:pt x="207" y="165"/>
                      </a:lnTo>
                      <a:lnTo>
                        <a:pt x="211" y="162"/>
                      </a:lnTo>
                      <a:lnTo>
                        <a:pt x="214" y="160"/>
                      </a:lnTo>
                      <a:lnTo>
                        <a:pt x="218" y="156"/>
                      </a:lnTo>
                      <a:lnTo>
                        <a:pt x="221" y="153"/>
                      </a:lnTo>
                      <a:lnTo>
                        <a:pt x="224" y="149"/>
                      </a:lnTo>
                      <a:lnTo>
                        <a:pt x="228" y="145"/>
                      </a:lnTo>
                      <a:lnTo>
                        <a:pt x="230" y="141"/>
                      </a:lnTo>
                      <a:lnTo>
                        <a:pt x="233" y="137"/>
                      </a:lnTo>
                      <a:lnTo>
                        <a:pt x="236" y="133"/>
                      </a:lnTo>
                      <a:lnTo>
                        <a:pt x="238" y="129"/>
                      </a:lnTo>
                      <a:lnTo>
                        <a:pt x="241" y="125"/>
                      </a:lnTo>
                      <a:lnTo>
                        <a:pt x="243" y="121"/>
                      </a:lnTo>
                      <a:lnTo>
                        <a:pt x="243" y="118"/>
                      </a:lnTo>
                      <a:lnTo>
                        <a:pt x="243" y="114"/>
                      </a:lnTo>
                      <a:lnTo>
                        <a:pt x="242" y="109"/>
                      </a:lnTo>
                      <a:lnTo>
                        <a:pt x="242" y="104"/>
                      </a:lnTo>
                      <a:lnTo>
                        <a:pt x="241" y="98"/>
                      </a:lnTo>
                      <a:lnTo>
                        <a:pt x="241" y="93"/>
                      </a:lnTo>
                      <a:lnTo>
                        <a:pt x="241" y="88"/>
                      </a:lnTo>
                      <a:lnTo>
                        <a:pt x="240" y="85"/>
                      </a:lnTo>
                      <a:lnTo>
                        <a:pt x="239" y="84"/>
                      </a:lnTo>
                      <a:lnTo>
                        <a:pt x="237" y="82"/>
                      </a:lnTo>
                      <a:lnTo>
                        <a:pt x="236" y="80"/>
                      </a:lnTo>
                      <a:lnTo>
                        <a:pt x="235" y="78"/>
                      </a:lnTo>
                      <a:lnTo>
                        <a:pt x="234" y="76"/>
                      </a:lnTo>
                      <a:lnTo>
                        <a:pt x="233" y="75"/>
                      </a:lnTo>
                      <a:lnTo>
                        <a:pt x="232" y="73"/>
                      </a:lnTo>
                      <a:lnTo>
                        <a:pt x="232" y="71"/>
                      </a:lnTo>
                      <a:lnTo>
                        <a:pt x="232" y="70"/>
                      </a:lnTo>
                      <a:lnTo>
                        <a:pt x="233" y="69"/>
                      </a:lnTo>
                      <a:lnTo>
                        <a:pt x="234" y="68"/>
                      </a:lnTo>
                      <a:lnTo>
                        <a:pt x="235" y="68"/>
                      </a:lnTo>
                      <a:lnTo>
                        <a:pt x="236" y="67"/>
                      </a:lnTo>
                      <a:lnTo>
                        <a:pt x="237" y="67"/>
                      </a:lnTo>
                      <a:lnTo>
                        <a:pt x="242" y="67"/>
                      </a:lnTo>
                      <a:lnTo>
                        <a:pt x="246" y="67"/>
                      </a:lnTo>
                      <a:lnTo>
                        <a:pt x="250" y="67"/>
                      </a:lnTo>
                      <a:lnTo>
                        <a:pt x="252" y="66"/>
                      </a:lnTo>
                      <a:lnTo>
                        <a:pt x="254" y="65"/>
                      </a:lnTo>
                      <a:lnTo>
                        <a:pt x="256" y="65"/>
                      </a:lnTo>
                      <a:lnTo>
                        <a:pt x="257" y="63"/>
                      </a:lnTo>
                      <a:lnTo>
                        <a:pt x="259" y="62"/>
                      </a:lnTo>
                      <a:lnTo>
                        <a:pt x="261" y="61"/>
                      </a:lnTo>
                      <a:lnTo>
                        <a:pt x="263" y="60"/>
                      </a:lnTo>
                      <a:lnTo>
                        <a:pt x="264" y="60"/>
                      </a:lnTo>
                      <a:lnTo>
                        <a:pt x="265" y="59"/>
                      </a:lnTo>
                      <a:lnTo>
                        <a:pt x="266" y="59"/>
                      </a:lnTo>
                      <a:lnTo>
                        <a:pt x="267" y="60"/>
                      </a:lnTo>
                      <a:lnTo>
                        <a:pt x="269" y="61"/>
                      </a:lnTo>
                      <a:lnTo>
                        <a:pt x="271" y="62"/>
                      </a:lnTo>
                      <a:lnTo>
                        <a:pt x="274" y="64"/>
                      </a:lnTo>
                      <a:lnTo>
                        <a:pt x="277" y="66"/>
                      </a:lnTo>
                      <a:lnTo>
                        <a:pt x="278" y="66"/>
                      </a:lnTo>
                      <a:lnTo>
                        <a:pt x="279" y="67"/>
                      </a:lnTo>
                      <a:lnTo>
                        <a:pt x="280" y="67"/>
                      </a:lnTo>
                      <a:lnTo>
                        <a:pt x="281" y="67"/>
                      </a:lnTo>
                      <a:lnTo>
                        <a:pt x="287" y="67"/>
                      </a:lnTo>
                      <a:lnTo>
                        <a:pt x="293" y="66"/>
                      </a:lnTo>
                      <a:lnTo>
                        <a:pt x="295" y="65"/>
                      </a:lnTo>
                      <a:lnTo>
                        <a:pt x="297" y="65"/>
                      </a:lnTo>
                      <a:lnTo>
                        <a:pt x="298" y="65"/>
                      </a:lnTo>
                      <a:lnTo>
                        <a:pt x="299" y="66"/>
                      </a:lnTo>
                      <a:lnTo>
                        <a:pt x="300" y="66"/>
                      </a:lnTo>
                      <a:lnTo>
                        <a:pt x="301" y="67"/>
                      </a:lnTo>
                      <a:lnTo>
                        <a:pt x="304" y="70"/>
                      </a:lnTo>
                      <a:lnTo>
                        <a:pt x="306" y="72"/>
                      </a:lnTo>
                      <a:lnTo>
                        <a:pt x="309" y="74"/>
                      </a:lnTo>
                      <a:lnTo>
                        <a:pt x="311" y="76"/>
                      </a:lnTo>
                      <a:lnTo>
                        <a:pt x="313" y="77"/>
                      </a:lnTo>
                      <a:lnTo>
                        <a:pt x="314" y="77"/>
                      </a:lnTo>
                      <a:lnTo>
                        <a:pt x="315" y="78"/>
                      </a:lnTo>
                      <a:lnTo>
                        <a:pt x="317" y="78"/>
                      </a:lnTo>
                      <a:lnTo>
                        <a:pt x="319" y="78"/>
                      </a:lnTo>
                      <a:lnTo>
                        <a:pt x="322" y="79"/>
                      </a:lnTo>
                      <a:lnTo>
                        <a:pt x="324" y="79"/>
                      </a:lnTo>
                      <a:lnTo>
                        <a:pt x="327" y="79"/>
                      </a:lnTo>
                      <a:lnTo>
                        <a:pt x="329" y="79"/>
                      </a:lnTo>
                      <a:lnTo>
                        <a:pt x="332" y="78"/>
                      </a:lnTo>
                      <a:lnTo>
                        <a:pt x="334" y="78"/>
                      </a:lnTo>
                      <a:lnTo>
                        <a:pt x="336" y="78"/>
                      </a:lnTo>
                      <a:lnTo>
                        <a:pt x="340" y="76"/>
                      </a:lnTo>
                      <a:lnTo>
                        <a:pt x="344" y="75"/>
                      </a:lnTo>
                      <a:lnTo>
                        <a:pt x="348" y="73"/>
                      </a:lnTo>
                      <a:lnTo>
                        <a:pt x="351" y="71"/>
                      </a:lnTo>
                      <a:lnTo>
                        <a:pt x="355" y="69"/>
                      </a:lnTo>
                      <a:lnTo>
                        <a:pt x="358" y="67"/>
                      </a:lnTo>
                      <a:lnTo>
                        <a:pt x="365" y="63"/>
                      </a:lnTo>
                      <a:lnTo>
                        <a:pt x="371" y="59"/>
                      </a:lnTo>
                      <a:lnTo>
                        <a:pt x="374" y="58"/>
                      </a:lnTo>
                      <a:lnTo>
                        <a:pt x="378" y="57"/>
                      </a:lnTo>
                      <a:lnTo>
                        <a:pt x="380" y="56"/>
                      </a:lnTo>
                      <a:lnTo>
                        <a:pt x="381" y="56"/>
                      </a:lnTo>
                      <a:lnTo>
                        <a:pt x="383" y="56"/>
                      </a:lnTo>
                      <a:lnTo>
                        <a:pt x="385" y="56"/>
                      </a:lnTo>
                      <a:lnTo>
                        <a:pt x="389" y="55"/>
                      </a:lnTo>
                      <a:lnTo>
                        <a:pt x="393" y="55"/>
                      </a:lnTo>
                      <a:lnTo>
                        <a:pt x="395" y="55"/>
                      </a:lnTo>
                      <a:lnTo>
                        <a:pt x="397" y="54"/>
                      </a:lnTo>
                      <a:lnTo>
                        <a:pt x="399" y="53"/>
                      </a:lnTo>
                      <a:lnTo>
                        <a:pt x="401" y="53"/>
                      </a:lnTo>
                      <a:lnTo>
                        <a:pt x="403" y="52"/>
                      </a:lnTo>
                      <a:lnTo>
                        <a:pt x="405" y="51"/>
                      </a:lnTo>
                      <a:lnTo>
                        <a:pt x="407" y="49"/>
                      </a:lnTo>
                      <a:lnTo>
                        <a:pt x="408" y="48"/>
                      </a:lnTo>
                      <a:lnTo>
                        <a:pt x="409" y="46"/>
                      </a:lnTo>
                      <a:lnTo>
                        <a:pt x="410" y="44"/>
                      </a:lnTo>
                      <a:lnTo>
                        <a:pt x="411" y="42"/>
                      </a:lnTo>
                      <a:lnTo>
                        <a:pt x="412" y="40"/>
                      </a:lnTo>
                      <a:lnTo>
                        <a:pt x="412" y="39"/>
                      </a:lnTo>
                      <a:lnTo>
                        <a:pt x="412" y="38"/>
                      </a:lnTo>
                      <a:lnTo>
                        <a:pt x="412" y="37"/>
                      </a:lnTo>
                      <a:lnTo>
                        <a:pt x="413" y="37"/>
                      </a:lnTo>
                      <a:lnTo>
                        <a:pt x="414" y="35"/>
                      </a:lnTo>
                      <a:lnTo>
                        <a:pt x="415" y="34"/>
                      </a:lnTo>
                      <a:lnTo>
                        <a:pt x="417" y="34"/>
                      </a:lnTo>
                      <a:lnTo>
                        <a:pt x="419" y="33"/>
                      </a:lnTo>
                      <a:lnTo>
                        <a:pt x="421" y="32"/>
                      </a:lnTo>
                      <a:lnTo>
                        <a:pt x="423" y="31"/>
                      </a:lnTo>
                      <a:lnTo>
                        <a:pt x="426" y="30"/>
                      </a:lnTo>
                      <a:lnTo>
                        <a:pt x="430" y="29"/>
                      </a:lnTo>
                      <a:lnTo>
                        <a:pt x="431" y="28"/>
                      </a:lnTo>
                      <a:lnTo>
                        <a:pt x="432" y="27"/>
                      </a:lnTo>
                      <a:lnTo>
                        <a:pt x="433" y="26"/>
                      </a:lnTo>
                      <a:lnTo>
                        <a:pt x="433" y="25"/>
                      </a:lnTo>
                      <a:lnTo>
                        <a:pt x="434" y="23"/>
                      </a:lnTo>
                      <a:lnTo>
                        <a:pt x="435" y="22"/>
                      </a:lnTo>
                      <a:lnTo>
                        <a:pt x="436" y="20"/>
                      </a:lnTo>
                      <a:lnTo>
                        <a:pt x="437" y="19"/>
                      </a:lnTo>
                      <a:lnTo>
                        <a:pt x="439" y="16"/>
                      </a:lnTo>
                      <a:lnTo>
                        <a:pt x="441" y="14"/>
                      </a:lnTo>
                      <a:lnTo>
                        <a:pt x="443" y="12"/>
                      </a:lnTo>
                      <a:lnTo>
                        <a:pt x="445" y="10"/>
                      </a:lnTo>
                      <a:lnTo>
                        <a:pt x="448" y="8"/>
                      </a:lnTo>
                      <a:lnTo>
                        <a:pt x="450" y="7"/>
                      </a:lnTo>
                      <a:lnTo>
                        <a:pt x="455" y="8"/>
                      </a:lnTo>
                      <a:lnTo>
                        <a:pt x="460" y="10"/>
                      </a:lnTo>
                      <a:lnTo>
                        <a:pt x="464" y="11"/>
                      </a:lnTo>
                      <a:lnTo>
                        <a:pt x="468" y="13"/>
                      </a:lnTo>
                      <a:lnTo>
                        <a:pt x="471" y="14"/>
                      </a:lnTo>
                      <a:lnTo>
                        <a:pt x="474" y="15"/>
                      </a:lnTo>
                      <a:lnTo>
                        <a:pt x="476" y="17"/>
                      </a:lnTo>
                      <a:lnTo>
                        <a:pt x="478" y="19"/>
                      </a:lnTo>
                      <a:lnTo>
                        <a:pt x="479" y="20"/>
                      </a:lnTo>
                      <a:lnTo>
                        <a:pt x="481" y="22"/>
                      </a:lnTo>
                      <a:lnTo>
                        <a:pt x="482" y="23"/>
                      </a:lnTo>
                      <a:lnTo>
                        <a:pt x="483" y="25"/>
                      </a:lnTo>
                      <a:lnTo>
                        <a:pt x="483" y="26"/>
                      </a:lnTo>
                      <a:lnTo>
                        <a:pt x="484" y="28"/>
                      </a:lnTo>
                      <a:lnTo>
                        <a:pt x="484" y="29"/>
                      </a:lnTo>
                      <a:lnTo>
                        <a:pt x="484" y="31"/>
                      </a:lnTo>
                      <a:lnTo>
                        <a:pt x="484" y="37"/>
                      </a:lnTo>
                      <a:lnTo>
                        <a:pt x="484" y="42"/>
                      </a:lnTo>
                      <a:lnTo>
                        <a:pt x="484" y="43"/>
                      </a:lnTo>
                      <a:lnTo>
                        <a:pt x="484" y="44"/>
                      </a:lnTo>
                      <a:lnTo>
                        <a:pt x="485" y="45"/>
                      </a:lnTo>
                      <a:lnTo>
                        <a:pt x="486" y="46"/>
                      </a:lnTo>
                      <a:lnTo>
                        <a:pt x="487" y="47"/>
                      </a:lnTo>
                      <a:lnTo>
                        <a:pt x="489" y="48"/>
                      </a:lnTo>
                      <a:lnTo>
                        <a:pt x="490" y="48"/>
                      </a:lnTo>
                      <a:lnTo>
                        <a:pt x="492" y="49"/>
                      </a:lnTo>
                      <a:lnTo>
                        <a:pt x="494" y="49"/>
                      </a:lnTo>
                      <a:lnTo>
                        <a:pt x="495" y="50"/>
                      </a:lnTo>
                      <a:lnTo>
                        <a:pt x="496" y="51"/>
                      </a:lnTo>
                      <a:lnTo>
                        <a:pt x="497" y="52"/>
                      </a:lnTo>
                      <a:lnTo>
                        <a:pt x="497" y="54"/>
                      </a:lnTo>
                      <a:lnTo>
                        <a:pt x="498" y="56"/>
                      </a:lnTo>
                      <a:lnTo>
                        <a:pt x="499" y="58"/>
                      </a:lnTo>
                      <a:lnTo>
                        <a:pt x="499" y="60"/>
                      </a:lnTo>
                      <a:lnTo>
                        <a:pt x="500" y="64"/>
                      </a:lnTo>
                      <a:lnTo>
                        <a:pt x="501" y="67"/>
                      </a:lnTo>
                      <a:lnTo>
                        <a:pt x="501" y="70"/>
                      </a:lnTo>
                      <a:lnTo>
                        <a:pt x="501" y="72"/>
                      </a:lnTo>
                      <a:lnTo>
                        <a:pt x="502" y="73"/>
                      </a:lnTo>
                      <a:lnTo>
                        <a:pt x="503" y="74"/>
                      </a:lnTo>
                      <a:lnTo>
                        <a:pt x="506" y="75"/>
                      </a:lnTo>
                      <a:lnTo>
                        <a:pt x="510" y="76"/>
                      </a:lnTo>
                      <a:lnTo>
                        <a:pt x="511" y="77"/>
                      </a:lnTo>
                      <a:lnTo>
                        <a:pt x="511" y="76"/>
                      </a:lnTo>
                      <a:lnTo>
                        <a:pt x="512" y="76"/>
                      </a:lnTo>
                      <a:lnTo>
                        <a:pt x="512" y="75"/>
                      </a:lnTo>
                      <a:lnTo>
                        <a:pt x="513" y="74"/>
                      </a:lnTo>
                      <a:lnTo>
                        <a:pt x="514" y="72"/>
                      </a:lnTo>
                      <a:lnTo>
                        <a:pt x="515" y="71"/>
                      </a:lnTo>
                      <a:lnTo>
                        <a:pt x="516" y="70"/>
                      </a:lnTo>
                      <a:lnTo>
                        <a:pt x="516" y="69"/>
                      </a:lnTo>
                      <a:lnTo>
                        <a:pt x="517" y="68"/>
                      </a:lnTo>
                      <a:lnTo>
                        <a:pt x="518" y="68"/>
                      </a:lnTo>
                      <a:lnTo>
                        <a:pt x="520" y="67"/>
                      </a:lnTo>
                      <a:lnTo>
                        <a:pt x="521" y="67"/>
                      </a:lnTo>
                      <a:lnTo>
                        <a:pt x="523" y="67"/>
                      </a:lnTo>
                      <a:lnTo>
                        <a:pt x="525" y="67"/>
                      </a:lnTo>
                      <a:lnTo>
                        <a:pt x="526" y="68"/>
                      </a:lnTo>
                      <a:lnTo>
                        <a:pt x="528" y="67"/>
                      </a:lnTo>
                      <a:lnTo>
                        <a:pt x="529" y="67"/>
                      </a:lnTo>
                      <a:lnTo>
                        <a:pt x="530" y="66"/>
                      </a:lnTo>
                      <a:lnTo>
                        <a:pt x="531" y="66"/>
                      </a:lnTo>
                      <a:lnTo>
                        <a:pt x="531" y="65"/>
                      </a:lnTo>
                      <a:lnTo>
                        <a:pt x="532" y="63"/>
                      </a:lnTo>
                      <a:lnTo>
                        <a:pt x="533" y="61"/>
                      </a:lnTo>
                      <a:lnTo>
                        <a:pt x="533" y="59"/>
                      </a:lnTo>
                      <a:lnTo>
                        <a:pt x="533" y="57"/>
                      </a:lnTo>
                      <a:lnTo>
                        <a:pt x="533" y="54"/>
                      </a:lnTo>
                      <a:lnTo>
                        <a:pt x="534" y="52"/>
                      </a:lnTo>
                      <a:lnTo>
                        <a:pt x="534" y="51"/>
                      </a:lnTo>
                      <a:lnTo>
                        <a:pt x="535" y="50"/>
                      </a:lnTo>
                      <a:lnTo>
                        <a:pt x="536" y="49"/>
                      </a:lnTo>
                      <a:lnTo>
                        <a:pt x="537" y="49"/>
                      </a:lnTo>
                      <a:lnTo>
                        <a:pt x="538" y="48"/>
                      </a:lnTo>
                      <a:lnTo>
                        <a:pt x="539" y="47"/>
                      </a:lnTo>
                      <a:lnTo>
                        <a:pt x="540" y="47"/>
                      </a:lnTo>
                      <a:lnTo>
                        <a:pt x="542" y="46"/>
                      </a:lnTo>
                      <a:lnTo>
                        <a:pt x="544" y="46"/>
                      </a:lnTo>
                      <a:lnTo>
                        <a:pt x="546" y="46"/>
                      </a:lnTo>
                      <a:lnTo>
                        <a:pt x="548" y="46"/>
                      </a:lnTo>
                      <a:lnTo>
                        <a:pt x="551" y="46"/>
                      </a:lnTo>
                      <a:lnTo>
                        <a:pt x="553" y="46"/>
                      </a:lnTo>
                      <a:lnTo>
                        <a:pt x="555" y="46"/>
                      </a:lnTo>
                      <a:lnTo>
                        <a:pt x="557" y="46"/>
                      </a:lnTo>
                      <a:lnTo>
                        <a:pt x="558" y="46"/>
                      </a:lnTo>
                      <a:lnTo>
                        <a:pt x="559" y="45"/>
                      </a:lnTo>
                      <a:lnTo>
                        <a:pt x="561" y="44"/>
                      </a:lnTo>
                      <a:lnTo>
                        <a:pt x="562" y="44"/>
                      </a:lnTo>
                      <a:lnTo>
                        <a:pt x="563" y="43"/>
                      </a:lnTo>
                      <a:lnTo>
                        <a:pt x="565" y="41"/>
                      </a:lnTo>
                      <a:lnTo>
                        <a:pt x="566" y="39"/>
                      </a:lnTo>
                      <a:lnTo>
                        <a:pt x="567" y="37"/>
                      </a:lnTo>
                      <a:lnTo>
                        <a:pt x="568" y="35"/>
                      </a:lnTo>
                      <a:lnTo>
                        <a:pt x="570" y="30"/>
                      </a:lnTo>
                      <a:lnTo>
                        <a:pt x="572" y="26"/>
                      </a:lnTo>
                      <a:lnTo>
                        <a:pt x="573" y="25"/>
                      </a:lnTo>
                      <a:lnTo>
                        <a:pt x="574" y="24"/>
                      </a:lnTo>
                      <a:lnTo>
                        <a:pt x="575" y="23"/>
                      </a:lnTo>
                      <a:lnTo>
                        <a:pt x="576" y="23"/>
                      </a:lnTo>
                      <a:lnTo>
                        <a:pt x="577" y="23"/>
                      </a:lnTo>
                      <a:lnTo>
                        <a:pt x="578" y="23"/>
                      </a:lnTo>
                      <a:lnTo>
                        <a:pt x="579" y="23"/>
                      </a:lnTo>
                      <a:lnTo>
                        <a:pt x="580" y="23"/>
                      </a:lnTo>
                      <a:lnTo>
                        <a:pt x="581" y="23"/>
                      </a:lnTo>
                      <a:lnTo>
                        <a:pt x="582" y="23"/>
                      </a:lnTo>
                      <a:lnTo>
                        <a:pt x="583" y="22"/>
                      </a:lnTo>
                      <a:lnTo>
                        <a:pt x="584" y="22"/>
                      </a:lnTo>
                      <a:lnTo>
                        <a:pt x="584" y="21"/>
                      </a:lnTo>
                      <a:lnTo>
                        <a:pt x="585" y="21"/>
                      </a:lnTo>
                      <a:lnTo>
                        <a:pt x="585" y="18"/>
                      </a:lnTo>
                      <a:lnTo>
                        <a:pt x="586" y="14"/>
                      </a:lnTo>
                      <a:lnTo>
                        <a:pt x="587" y="13"/>
                      </a:lnTo>
                      <a:lnTo>
                        <a:pt x="588" y="11"/>
                      </a:lnTo>
                      <a:lnTo>
                        <a:pt x="589" y="10"/>
                      </a:lnTo>
                      <a:lnTo>
                        <a:pt x="590" y="8"/>
                      </a:lnTo>
                      <a:lnTo>
                        <a:pt x="591" y="7"/>
                      </a:lnTo>
                      <a:lnTo>
                        <a:pt x="592" y="7"/>
                      </a:lnTo>
                      <a:lnTo>
                        <a:pt x="594" y="6"/>
                      </a:lnTo>
                      <a:lnTo>
                        <a:pt x="596" y="5"/>
                      </a:lnTo>
                      <a:lnTo>
                        <a:pt x="598" y="4"/>
                      </a:lnTo>
                      <a:lnTo>
                        <a:pt x="601" y="3"/>
                      </a:lnTo>
                      <a:lnTo>
                        <a:pt x="603" y="2"/>
                      </a:lnTo>
                      <a:lnTo>
                        <a:pt x="606" y="2"/>
                      </a:lnTo>
                      <a:lnTo>
                        <a:pt x="610" y="1"/>
                      </a:lnTo>
                      <a:lnTo>
                        <a:pt x="613" y="0"/>
                      </a:lnTo>
                      <a:lnTo>
                        <a:pt x="615" y="0"/>
                      </a:lnTo>
                      <a:lnTo>
                        <a:pt x="616" y="0"/>
                      </a:lnTo>
                      <a:lnTo>
                        <a:pt x="617" y="0"/>
                      </a:lnTo>
                      <a:lnTo>
                        <a:pt x="618" y="1"/>
                      </a:lnTo>
                      <a:lnTo>
                        <a:pt x="619" y="1"/>
                      </a:lnTo>
                      <a:lnTo>
                        <a:pt x="620" y="2"/>
                      </a:lnTo>
                      <a:lnTo>
                        <a:pt x="621" y="3"/>
                      </a:lnTo>
                      <a:lnTo>
                        <a:pt x="624" y="7"/>
                      </a:lnTo>
                      <a:lnTo>
                        <a:pt x="628" y="12"/>
                      </a:lnTo>
                      <a:lnTo>
                        <a:pt x="631" y="14"/>
                      </a:lnTo>
                      <a:lnTo>
                        <a:pt x="634" y="16"/>
                      </a:lnTo>
                      <a:lnTo>
                        <a:pt x="635" y="17"/>
                      </a:lnTo>
                      <a:lnTo>
                        <a:pt x="637" y="18"/>
                      </a:lnTo>
                      <a:lnTo>
                        <a:pt x="639" y="19"/>
                      </a:lnTo>
                      <a:lnTo>
                        <a:pt x="641" y="20"/>
                      </a:lnTo>
                      <a:lnTo>
                        <a:pt x="643" y="21"/>
                      </a:lnTo>
                      <a:lnTo>
                        <a:pt x="646" y="22"/>
                      </a:lnTo>
                      <a:lnTo>
                        <a:pt x="649" y="22"/>
                      </a:lnTo>
                      <a:lnTo>
                        <a:pt x="652" y="23"/>
                      </a:lnTo>
                      <a:lnTo>
                        <a:pt x="655" y="23"/>
                      </a:lnTo>
                      <a:lnTo>
                        <a:pt x="658" y="24"/>
                      </a:lnTo>
                      <a:lnTo>
                        <a:pt x="662" y="24"/>
                      </a:lnTo>
                      <a:lnTo>
                        <a:pt x="666" y="24"/>
                      </a:lnTo>
                      <a:lnTo>
                        <a:pt x="667" y="24"/>
                      </a:lnTo>
                      <a:lnTo>
                        <a:pt x="668" y="25"/>
                      </a:lnTo>
                      <a:lnTo>
                        <a:pt x="669" y="26"/>
                      </a:lnTo>
                      <a:lnTo>
                        <a:pt x="669" y="28"/>
                      </a:lnTo>
                      <a:lnTo>
                        <a:pt x="670" y="30"/>
                      </a:lnTo>
                      <a:lnTo>
                        <a:pt x="670" y="31"/>
                      </a:lnTo>
                      <a:lnTo>
                        <a:pt x="670" y="33"/>
                      </a:lnTo>
                      <a:lnTo>
                        <a:pt x="671" y="34"/>
                      </a:lnTo>
                      <a:lnTo>
                        <a:pt x="671" y="35"/>
                      </a:lnTo>
                      <a:lnTo>
                        <a:pt x="672" y="35"/>
                      </a:lnTo>
                      <a:lnTo>
                        <a:pt x="673" y="36"/>
                      </a:lnTo>
                      <a:lnTo>
                        <a:pt x="674" y="36"/>
                      </a:lnTo>
                      <a:lnTo>
                        <a:pt x="675" y="37"/>
                      </a:lnTo>
                      <a:lnTo>
                        <a:pt x="677" y="36"/>
                      </a:lnTo>
                      <a:lnTo>
                        <a:pt x="678" y="36"/>
                      </a:lnTo>
                      <a:lnTo>
                        <a:pt x="679" y="35"/>
                      </a:lnTo>
                      <a:lnTo>
                        <a:pt x="680" y="34"/>
                      </a:lnTo>
                      <a:lnTo>
                        <a:pt x="681" y="33"/>
                      </a:lnTo>
                      <a:lnTo>
                        <a:pt x="682" y="31"/>
                      </a:lnTo>
                      <a:lnTo>
                        <a:pt x="682" y="30"/>
                      </a:lnTo>
                      <a:lnTo>
                        <a:pt x="683" y="29"/>
                      </a:lnTo>
                      <a:lnTo>
                        <a:pt x="684" y="28"/>
                      </a:lnTo>
                      <a:lnTo>
                        <a:pt x="685" y="28"/>
                      </a:lnTo>
                      <a:lnTo>
                        <a:pt x="686" y="28"/>
                      </a:lnTo>
                      <a:lnTo>
                        <a:pt x="687" y="29"/>
                      </a:lnTo>
                      <a:lnTo>
                        <a:pt x="688" y="30"/>
                      </a:lnTo>
                      <a:lnTo>
                        <a:pt x="692" y="42"/>
                      </a:lnTo>
                      <a:lnTo>
                        <a:pt x="696" y="43"/>
                      </a:lnTo>
                      <a:lnTo>
                        <a:pt x="698" y="43"/>
                      </a:lnTo>
                      <a:lnTo>
                        <a:pt x="700" y="44"/>
                      </a:lnTo>
                      <a:lnTo>
                        <a:pt x="702" y="45"/>
                      </a:lnTo>
                      <a:lnTo>
                        <a:pt x="704" y="46"/>
                      </a:lnTo>
                      <a:lnTo>
                        <a:pt x="705" y="47"/>
                      </a:lnTo>
                      <a:lnTo>
                        <a:pt x="705" y="48"/>
                      </a:lnTo>
                      <a:lnTo>
                        <a:pt x="706" y="49"/>
                      </a:lnTo>
                      <a:lnTo>
                        <a:pt x="706" y="50"/>
                      </a:lnTo>
                      <a:lnTo>
                        <a:pt x="706" y="52"/>
                      </a:lnTo>
                      <a:lnTo>
                        <a:pt x="706" y="53"/>
                      </a:lnTo>
                      <a:lnTo>
                        <a:pt x="706" y="55"/>
                      </a:lnTo>
                      <a:lnTo>
                        <a:pt x="706" y="59"/>
                      </a:lnTo>
                      <a:lnTo>
                        <a:pt x="706" y="64"/>
                      </a:lnTo>
                      <a:lnTo>
                        <a:pt x="706" y="66"/>
                      </a:lnTo>
                      <a:lnTo>
                        <a:pt x="707" y="67"/>
                      </a:lnTo>
                      <a:lnTo>
                        <a:pt x="707" y="69"/>
                      </a:lnTo>
                      <a:lnTo>
                        <a:pt x="709" y="70"/>
                      </a:lnTo>
                      <a:lnTo>
                        <a:pt x="710" y="72"/>
                      </a:lnTo>
                      <a:lnTo>
                        <a:pt x="711" y="73"/>
                      </a:lnTo>
                      <a:lnTo>
                        <a:pt x="712" y="75"/>
                      </a:lnTo>
                      <a:lnTo>
                        <a:pt x="714" y="76"/>
                      </a:lnTo>
                      <a:lnTo>
                        <a:pt x="720" y="80"/>
                      </a:lnTo>
                      <a:lnTo>
                        <a:pt x="723" y="84"/>
                      </a:lnTo>
                      <a:lnTo>
                        <a:pt x="725" y="85"/>
                      </a:lnTo>
                      <a:lnTo>
                        <a:pt x="726" y="87"/>
                      </a:lnTo>
                      <a:lnTo>
                        <a:pt x="727" y="88"/>
                      </a:lnTo>
                      <a:lnTo>
                        <a:pt x="727" y="90"/>
                      </a:lnTo>
                      <a:lnTo>
                        <a:pt x="728" y="92"/>
                      </a:lnTo>
                      <a:lnTo>
                        <a:pt x="728" y="93"/>
                      </a:lnTo>
                      <a:lnTo>
                        <a:pt x="728" y="94"/>
                      </a:lnTo>
                      <a:lnTo>
                        <a:pt x="728" y="96"/>
                      </a:lnTo>
                      <a:lnTo>
                        <a:pt x="728" y="99"/>
                      </a:lnTo>
                      <a:lnTo>
                        <a:pt x="728" y="102"/>
                      </a:lnTo>
                      <a:lnTo>
                        <a:pt x="729" y="106"/>
                      </a:lnTo>
                      <a:lnTo>
                        <a:pt x="729" y="111"/>
                      </a:lnTo>
                      <a:lnTo>
                        <a:pt x="730" y="113"/>
                      </a:lnTo>
                      <a:lnTo>
                        <a:pt x="731" y="115"/>
                      </a:lnTo>
                      <a:lnTo>
                        <a:pt x="733" y="118"/>
                      </a:lnTo>
                      <a:lnTo>
                        <a:pt x="734" y="120"/>
                      </a:lnTo>
                      <a:lnTo>
                        <a:pt x="738" y="126"/>
                      </a:lnTo>
                      <a:lnTo>
                        <a:pt x="742" y="131"/>
                      </a:lnTo>
                      <a:lnTo>
                        <a:pt x="743" y="134"/>
                      </a:lnTo>
                      <a:lnTo>
                        <a:pt x="745" y="137"/>
                      </a:lnTo>
                      <a:lnTo>
                        <a:pt x="746" y="140"/>
                      </a:lnTo>
                      <a:lnTo>
                        <a:pt x="747" y="143"/>
                      </a:lnTo>
                      <a:lnTo>
                        <a:pt x="747" y="145"/>
                      </a:lnTo>
                      <a:lnTo>
                        <a:pt x="748" y="147"/>
                      </a:lnTo>
                      <a:lnTo>
                        <a:pt x="748" y="148"/>
                      </a:lnTo>
                      <a:lnTo>
                        <a:pt x="748" y="150"/>
                      </a:lnTo>
                      <a:lnTo>
                        <a:pt x="748" y="151"/>
                      </a:lnTo>
                      <a:lnTo>
                        <a:pt x="747" y="153"/>
                      </a:lnTo>
                      <a:lnTo>
                        <a:pt x="747" y="155"/>
                      </a:lnTo>
                      <a:lnTo>
                        <a:pt x="746" y="156"/>
                      </a:lnTo>
                      <a:lnTo>
                        <a:pt x="746" y="157"/>
                      </a:lnTo>
                      <a:lnTo>
                        <a:pt x="745" y="159"/>
                      </a:lnTo>
                      <a:lnTo>
                        <a:pt x="745" y="160"/>
                      </a:lnTo>
                      <a:lnTo>
                        <a:pt x="745" y="161"/>
                      </a:lnTo>
                      <a:lnTo>
                        <a:pt x="745" y="164"/>
                      </a:lnTo>
                      <a:lnTo>
                        <a:pt x="745" y="168"/>
                      </a:lnTo>
                      <a:lnTo>
                        <a:pt x="745" y="175"/>
                      </a:lnTo>
                      <a:lnTo>
                        <a:pt x="745" y="182"/>
                      </a:lnTo>
                      <a:lnTo>
                        <a:pt x="745" y="185"/>
                      </a:lnTo>
                      <a:lnTo>
                        <a:pt x="744" y="188"/>
                      </a:lnTo>
                      <a:lnTo>
                        <a:pt x="744" y="189"/>
                      </a:lnTo>
                      <a:lnTo>
                        <a:pt x="743" y="190"/>
                      </a:lnTo>
                      <a:lnTo>
                        <a:pt x="742" y="191"/>
                      </a:lnTo>
                      <a:lnTo>
                        <a:pt x="741" y="192"/>
                      </a:lnTo>
                      <a:lnTo>
                        <a:pt x="741" y="193"/>
                      </a:lnTo>
                      <a:lnTo>
                        <a:pt x="739" y="193"/>
                      </a:lnTo>
                      <a:lnTo>
                        <a:pt x="738" y="194"/>
                      </a:lnTo>
                      <a:lnTo>
                        <a:pt x="737" y="194"/>
                      </a:lnTo>
                      <a:lnTo>
                        <a:pt x="735" y="194"/>
                      </a:lnTo>
                      <a:lnTo>
                        <a:pt x="733" y="194"/>
                      </a:lnTo>
                      <a:lnTo>
                        <a:pt x="731" y="193"/>
                      </a:lnTo>
                      <a:lnTo>
                        <a:pt x="729" y="192"/>
                      </a:lnTo>
                      <a:lnTo>
                        <a:pt x="721" y="189"/>
                      </a:lnTo>
                      <a:lnTo>
                        <a:pt x="717" y="187"/>
                      </a:lnTo>
                      <a:lnTo>
                        <a:pt x="716" y="187"/>
                      </a:lnTo>
                      <a:lnTo>
                        <a:pt x="715" y="187"/>
                      </a:lnTo>
                      <a:lnTo>
                        <a:pt x="713" y="187"/>
                      </a:lnTo>
                      <a:lnTo>
                        <a:pt x="712" y="188"/>
                      </a:lnTo>
                      <a:lnTo>
                        <a:pt x="709" y="189"/>
                      </a:lnTo>
                      <a:lnTo>
                        <a:pt x="706" y="192"/>
                      </a:lnTo>
                      <a:lnTo>
                        <a:pt x="705" y="193"/>
                      </a:lnTo>
                      <a:lnTo>
                        <a:pt x="705" y="194"/>
                      </a:lnTo>
                      <a:lnTo>
                        <a:pt x="705" y="196"/>
                      </a:lnTo>
                      <a:lnTo>
                        <a:pt x="705" y="198"/>
                      </a:lnTo>
                      <a:lnTo>
                        <a:pt x="705" y="199"/>
                      </a:lnTo>
                      <a:lnTo>
                        <a:pt x="706" y="201"/>
                      </a:lnTo>
                      <a:lnTo>
                        <a:pt x="706" y="203"/>
                      </a:lnTo>
                      <a:lnTo>
                        <a:pt x="707" y="204"/>
                      </a:lnTo>
                      <a:lnTo>
                        <a:pt x="710" y="210"/>
                      </a:lnTo>
                      <a:lnTo>
                        <a:pt x="711" y="212"/>
                      </a:lnTo>
                      <a:lnTo>
                        <a:pt x="713" y="215"/>
                      </a:lnTo>
                      <a:lnTo>
                        <a:pt x="715" y="218"/>
                      </a:lnTo>
                      <a:lnTo>
                        <a:pt x="717" y="220"/>
                      </a:lnTo>
                      <a:lnTo>
                        <a:pt x="718" y="221"/>
                      </a:lnTo>
                      <a:lnTo>
                        <a:pt x="720" y="222"/>
                      </a:lnTo>
                      <a:lnTo>
                        <a:pt x="722" y="224"/>
                      </a:lnTo>
                      <a:lnTo>
                        <a:pt x="724" y="225"/>
                      </a:lnTo>
                      <a:lnTo>
                        <a:pt x="727" y="227"/>
                      </a:lnTo>
                      <a:lnTo>
                        <a:pt x="728" y="228"/>
                      </a:lnTo>
                      <a:lnTo>
                        <a:pt x="728" y="230"/>
                      </a:lnTo>
                      <a:lnTo>
                        <a:pt x="728" y="231"/>
                      </a:lnTo>
                      <a:lnTo>
                        <a:pt x="728" y="232"/>
                      </a:lnTo>
                      <a:lnTo>
                        <a:pt x="727" y="234"/>
                      </a:lnTo>
                      <a:lnTo>
                        <a:pt x="725" y="235"/>
                      </a:lnTo>
                      <a:lnTo>
                        <a:pt x="724" y="236"/>
                      </a:lnTo>
                      <a:lnTo>
                        <a:pt x="724" y="237"/>
                      </a:lnTo>
                      <a:lnTo>
                        <a:pt x="723" y="238"/>
                      </a:lnTo>
                      <a:lnTo>
                        <a:pt x="723" y="240"/>
                      </a:lnTo>
                      <a:lnTo>
                        <a:pt x="723" y="241"/>
                      </a:lnTo>
                      <a:lnTo>
                        <a:pt x="723" y="243"/>
                      </a:lnTo>
                      <a:lnTo>
                        <a:pt x="723" y="245"/>
                      </a:lnTo>
                      <a:lnTo>
                        <a:pt x="724" y="247"/>
                      </a:lnTo>
                      <a:lnTo>
                        <a:pt x="724" y="248"/>
                      </a:lnTo>
                      <a:lnTo>
                        <a:pt x="725" y="248"/>
                      </a:lnTo>
                      <a:lnTo>
                        <a:pt x="725" y="249"/>
                      </a:lnTo>
                      <a:lnTo>
                        <a:pt x="726" y="249"/>
                      </a:lnTo>
                      <a:lnTo>
                        <a:pt x="727" y="249"/>
                      </a:lnTo>
                      <a:lnTo>
                        <a:pt x="729" y="249"/>
                      </a:lnTo>
                      <a:lnTo>
                        <a:pt x="731" y="249"/>
                      </a:lnTo>
                      <a:lnTo>
                        <a:pt x="733" y="249"/>
                      </a:lnTo>
                      <a:lnTo>
                        <a:pt x="735" y="249"/>
                      </a:lnTo>
                      <a:lnTo>
                        <a:pt x="736" y="250"/>
                      </a:lnTo>
                      <a:lnTo>
                        <a:pt x="737" y="251"/>
                      </a:lnTo>
                      <a:lnTo>
                        <a:pt x="738" y="251"/>
                      </a:lnTo>
                      <a:lnTo>
                        <a:pt x="739" y="253"/>
                      </a:lnTo>
                      <a:lnTo>
                        <a:pt x="740" y="255"/>
                      </a:lnTo>
                      <a:lnTo>
                        <a:pt x="741" y="257"/>
                      </a:lnTo>
                      <a:lnTo>
                        <a:pt x="742" y="259"/>
                      </a:lnTo>
                      <a:lnTo>
                        <a:pt x="743" y="260"/>
                      </a:lnTo>
                      <a:lnTo>
                        <a:pt x="744" y="260"/>
                      </a:lnTo>
                      <a:lnTo>
                        <a:pt x="744" y="261"/>
                      </a:lnTo>
                      <a:lnTo>
                        <a:pt x="745" y="261"/>
                      </a:lnTo>
                      <a:lnTo>
                        <a:pt x="747" y="262"/>
                      </a:lnTo>
                      <a:lnTo>
                        <a:pt x="748" y="262"/>
                      </a:lnTo>
                      <a:lnTo>
                        <a:pt x="750" y="263"/>
                      </a:lnTo>
                      <a:lnTo>
                        <a:pt x="753" y="263"/>
                      </a:lnTo>
                      <a:lnTo>
                        <a:pt x="758" y="263"/>
                      </a:lnTo>
                      <a:lnTo>
                        <a:pt x="763" y="262"/>
                      </a:lnTo>
                      <a:lnTo>
                        <a:pt x="771" y="261"/>
                      </a:lnTo>
                      <a:lnTo>
                        <a:pt x="775" y="261"/>
                      </a:lnTo>
                      <a:lnTo>
                        <a:pt x="771" y="271"/>
                      </a:lnTo>
                      <a:lnTo>
                        <a:pt x="766" y="280"/>
                      </a:lnTo>
                      <a:lnTo>
                        <a:pt x="762" y="289"/>
                      </a:lnTo>
                      <a:lnTo>
                        <a:pt x="757" y="298"/>
                      </a:lnTo>
                      <a:lnTo>
                        <a:pt x="755" y="303"/>
                      </a:lnTo>
                      <a:lnTo>
                        <a:pt x="752" y="307"/>
                      </a:lnTo>
                      <a:lnTo>
                        <a:pt x="750" y="311"/>
                      </a:lnTo>
                      <a:lnTo>
                        <a:pt x="747" y="315"/>
                      </a:lnTo>
                      <a:lnTo>
                        <a:pt x="744" y="319"/>
                      </a:lnTo>
                      <a:lnTo>
                        <a:pt x="741" y="323"/>
                      </a:lnTo>
                      <a:lnTo>
                        <a:pt x="739" y="326"/>
                      </a:lnTo>
                      <a:lnTo>
                        <a:pt x="735" y="330"/>
                      </a:lnTo>
                      <a:lnTo>
                        <a:pt x="728" y="340"/>
                      </a:lnTo>
                      <a:lnTo>
                        <a:pt x="720" y="351"/>
                      </a:lnTo>
                      <a:lnTo>
                        <a:pt x="716" y="357"/>
                      </a:lnTo>
                      <a:lnTo>
                        <a:pt x="712" y="362"/>
                      </a:lnTo>
                      <a:lnTo>
                        <a:pt x="708" y="368"/>
                      </a:lnTo>
                      <a:lnTo>
                        <a:pt x="704" y="373"/>
                      </a:lnTo>
                      <a:lnTo>
                        <a:pt x="699" y="378"/>
                      </a:lnTo>
                      <a:lnTo>
                        <a:pt x="695" y="382"/>
                      </a:lnTo>
                      <a:lnTo>
                        <a:pt x="693" y="384"/>
                      </a:lnTo>
                      <a:lnTo>
                        <a:pt x="691" y="385"/>
                      </a:lnTo>
                      <a:lnTo>
                        <a:pt x="689" y="386"/>
                      </a:lnTo>
                      <a:lnTo>
                        <a:pt x="687" y="388"/>
                      </a:lnTo>
                      <a:lnTo>
                        <a:pt x="685" y="388"/>
                      </a:lnTo>
                      <a:lnTo>
                        <a:pt x="684" y="389"/>
                      </a:lnTo>
                      <a:lnTo>
                        <a:pt x="682" y="389"/>
                      </a:lnTo>
                      <a:lnTo>
                        <a:pt x="680" y="389"/>
                      </a:lnTo>
                      <a:lnTo>
                        <a:pt x="679" y="389"/>
                      </a:lnTo>
                      <a:lnTo>
                        <a:pt x="677" y="388"/>
                      </a:lnTo>
                      <a:lnTo>
                        <a:pt x="676" y="387"/>
                      </a:lnTo>
                      <a:lnTo>
                        <a:pt x="675" y="385"/>
                      </a:lnTo>
                      <a:lnTo>
                        <a:pt x="673" y="383"/>
                      </a:lnTo>
                      <a:lnTo>
                        <a:pt x="672" y="381"/>
                      </a:lnTo>
                      <a:lnTo>
                        <a:pt x="671" y="379"/>
                      </a:lnTo>
                      <a:lnTo>
                        <a:pt x="671" y="378"/>
                      </a:lnTo>
                      <a:lnTo>
                        <a:pt x="671" y="376"/>
                      </a:lnTo>
                      <a:lnTo>
                        <a:pt x="671" y="375"/>
                      </a:lnTo>
                      <a:lnTo>
                        <a:pt x="671" y="373"/>
                      </a:lnTo>
                      <a:lnTo>
                        <a:pt x="671" y="372"/>
                      </a:lnTo>
                      <a:lnTo>
                        <a:pt x="671" y="370"/>
                      </a:lnTo>
                      <a:lnTo>
                        <a:pt x="671" y="369"/>
                      </a:lnTo>
                      <a:lnTo>
                        <a:pt x="671" y="368"/>
                      </a:lnTo>
                      <a:lnTo>
                        <a:pt x="671" y="366"/>
                      </a:lnTo>
                      <a:lnTo>
                        <a:pt x="671" y="364"/>
                      </a:lnTo>
                      <a:lnTo>
                        <a:pt x="670" y="363"/>
                      </a:lnTo>
                      <a:lnTo>
                        <a:pt x="669" y="361"/>
                      </a:lnTo>
                      <a:lnTo>
                        <a:pt x="667" y="359"/>
                      </a:lnTo>
                      <a:lnTo>
                        <a:pt x="666" y="358"/>
                      </a:lnTo>
                      <a:lnTo>
                        <a:pt x="665" y="358"/>
                      </a:lnTo>
                      <a:lnTo>
                        <a:pt x="664" y="358"/>
                      </a:lnTo>
                      <a:lnTo>
                        <a:pt x="663" y="358"/>
                      </a:lnTo>
                      <a:lnTo>
                        <a:pt x="660" y="359"/>
                      </a:lnTo>
                      <a:lnTo>
                        <a:pt x="657" y="359"/>
                      </a:lnTo>
                      <a:lnTo>
                        <a:pt x="656" y="359"/>
                      </a:lnTo>
                      <a:lnTo>
                        <a:pt x="655" y="359"/>
                      </a:lnTo>
                      <a:lnTo>
                        <a:pt x="653" y="360"/>
                      </a:lnTo>
                      <a:lnTo>
                        <a:pt x="652" y="360"/>
                      </a:lnTo>
                      <a:lnTo>
                        <a:pt x="651" y="361"/>
                      </a:lnTo>
                      <a:lnTo>
                        <a:pt x="650" y="362"/>
                      </a:lnTo>
                      <a:lnTo>
                        <a:pt x="648" y="363"/>
                      </a:lnTo>
                      <a:lnTo>
                        <a:pt x="648" y="365"/>
                      </a:lnTo>
                      <a:lnTo>
                        <a:pt x="647" y="366"/>
                      </a:lnTo>
                      <a:lnTo>
                        <a:pt x="647" y="367"/>
                      </a:lnTo>
                      <a:lnTo>
                        <a:pt x="647" y="368"/>
                      </a:lnTo>
                      <a:lnTo>
                        <a:pt x="648" y="369"/>
                      </a:lnTo>
                      <a:lnTo>
                        <a:pt x="648" y="370"/>
                      </a:lnTo>
                      <a:lnTo>
                        <a:pt x="648" y="371"/>
                      </a:lnTo>
                      <a:lnTo>
                        <a:pt x="649" y="372"/>
                      </a:lnTo>
                      <a:lnTo>
                        <a:pt x="650" y="373"/>
                      </a:lnTo>
                      <a:lnTo>
                        <a:pt x="651" y="374"/>
                      </a:lnTo>
                      <a:lnTo>
                        <a:pt x="652" y="375"/>
                      </a:lnTo>
                      <a:lnTo>
                        <a:pt x="653" y="376"/>
                      </a:lnTo>
                      <a:lnTo>
                        <a:pt x="656" y="378"/>
                      </a:lnTo>
                      <a:lnTo>
                        <a:pt x="660" y="380"/>
                      </a:lnTo>
                      <a:lnTo>
                        <a:pt x="661" y="381"/>
                      </a:lnTo>
                      <a:lnTo>
                        <a:pt x="662" y="382"/>
                      </a:lnTo>
                      <a:lnTo>
                        <a:pt x="663" y="383"/>
                      </a:lnTo>
                      <a:lnTo>
                        <a:pt x="663" y="384"/>
                      </a:lnTo>
                      <a:lnTo>
                        <a:pt x="664" y="385"/>
                      </a:lnTo>
                      <a:lnTo>
                        <a:pt x="664" y="386"/>
                      </a:lnTo>
                      <a:lnTo>
                        <a:pt x="663" y="387"/>
                      </a:lnTo>
                      <a:lnTo>
                        <a:pt x="663" y="389"/>
                      </a:lnTo>
                      <a:lnTo>
                        <a:pt x="661" y="392"/>
                      </a:lnTo>
                      <a:lnTo>
                        <a:pt x="660" y="393"/>
                      </a:lnTo>
                      <a:lnTo>
                        <a:pt x="658" y="395"/>
                      </a:lnTo>
                      <a:lnTo>
                        <a:pt x="655" y="397"/>
                      </a:lnTo>
                      <a:lnTo>
                        <a:pt x="653" y="398"/>
                      </a:lnTo>
                      <a:lnTo>
                        <a:pt x="651" y="400"/>
                      </a:lnTo>
                      <a:lnTo>
                        <a:pt x="649" y="401"/>
                      </a:lnTo>
                      <a:lnTo>
                        <a:pt x="647" y="401"/>
                      </a:lnTo>
                      <a:lnTo>
                        <a:pt x="646" y="401"/>
                      </a:lnTo>
                      <a:lnTo>
                        <a:pt x="645" y="401"/>
                      </a:lnTo>
                      <a:lnTo>
                        <a:pt x="644" y="401"/>
                      </a:lnTo>
                      <a:lnTo>
                        <a:pt x="644" y="400"/>
                      </a:lnTo>
                      <a:lnTo>
                        <a:pt x="643" y="400"/>
                      </a:lnTo>
                      <a:lnTo>
                        <a:pt x="642" y="401"/>
                      </a:lnTo>
                      <a:lnTo>
                        <a:pt x="641" y="403"/>
                      </a:lnTo>
                      <a:lnTo>
                        <a:pt x="640" y="405"/>
                      </a:lnTo>
                      <a:lnTo>
                        <a:pt x="639" y="408"/>
                      </a:lnTo>
                      <a:lnTo>
                        <a:pt x="638" y="411"/>
                      </a:lnTo>
                      <a:lnTo>
                        <a:pt x="638" y="412"/>
                      </a:lnTo>
                      <a:lnTo>
                        <a:pt x="638" y="414"/>
                      </a:lnTo>
                      <a:lnTo>
                        <a:pt x="638" y="415"/>
                      </a:lnTo>
                      <a:lnTo>
                        <a:pt x="638" y="417"/>
                      </a:lnTo>
                      <a:lnTo>
                        <a:pt x="639" y="421"/>
                      </a:lnTo>
                      <a:lnTo>
                        <a:pt x="640" y="424"/>
                      </a:lnTo>
                      <a:lnTo>
                        <a:pt x="641" y="428"/>
                      </a:lnTo>
                      <a:lnTo>
                        <a:pt x="642" y="431"/>
                      </a:lnTo>
                      <a:lnTo>
                        <a:pt x="642" y="434"/>
                      </a:lnTo>
                      <a:lnTo>
                        <a:pt x="642" y="437"/>
                      </a:lnTo>
                      <a:lnTo>
                        <a:pt x="642" y="439"/>
                      </a:lnTo>
                      <a:lnTo>
                        <a:pt x="642" y="441"/>
                      </a:lnTo>
                      <a:lnTo>
                        <a:pt x="641" y="443"/>
                      </a:lnTo>
                      <a:lnTo>
                        <a:pt x="640" y="444"/>
                      </a:lnTo>
                      <a:lnTo>
                        <a:pt x="640" y="445"/>
                      </a:lnTo>
                      <a:lnTo>
                        <a:pt x="639" y="446"/>
                      </a:lnTo>
                      <a:lnTo>
                        <a:pt x="638" y="446"/>
                      </a:lnTo>
                      <a:lnTo>
                        <a:pt x="636" y="447"/>
                      </a:lnTo>
                      <a:lnTo>
                        <a:pt x="635" y="446"/>
                      </a:lnTo>
                      <a:lnTo>
                        <a:pt x="633" y="446"/>
                      </a:lnTo>
                      <a:lnTo>
                        <a:pt x="632" y="447"/>
                      </a:lnTo>
                      <a:lnTo>
                        <a:pt x="631" y="449"/>
                      </a:lnTo>
                      <a:lnTo>
                        <a:pt x="631" y="452"/>
                      </a:lnTo>
                      <a:lnTo>
                        <a:pt x="631" y="453"/>
                      </a:lnTo>
                      <a:lnTo>
                        <a:pt x="631" y="455"/>
                      </a:lnTo>
                      <a:lnTo>
                        <a:pt x="631" y="456"/>
                      </a:lnTo>
                      <a:lnTo>
                        <a:pt x="631" y="457"/>
                      </a:lnTo>
                      <a:lnTo>
                        <a:pt x="632" y="459"/>
                      </a:lnTo>
                      <a:lnTo>
                        <a:pt x="633" y="460"/>
                      </a:lnTo>
                      <a:lnTo>
                        <a:pt x="634" y="461"/>
                      </a:lnTo>
                      <a:lnTo>
                        <a:pt x="635" y="462"/>
                      </a:lnTo>
                      <a:lnTo>
                        <a:pt x="637" y="463"/>
                      </a:lnTo>
                      <a:lnTo>
                        <a:pt x="638" y="465"/>
                      </a:lnTo>
                      <a:lnTo>
                        <a:pt x="639" y="466"/>
                      </a:lnTo>
                      <a:lnTo>
                        <a:pt x="640" y="468"/>
                      </a:lnTo>
                      <a:lnTo>
                        <a:pt x="640" y="469"/>
                      </a:lnTo>
                      <a:lnTo>
                        <a:pt x="640" y="471"/>
                      </a:lnTo>
                      <a:lnTo>
                        <a:pt x="640" y="472"/>
                      </a:lnTo>
                      <a:lnTo>
                        <a:pt x="640" y="474"/>
                      </a:lnTo>
                      <a:lnTo>
                        <a:pt x="637" y="481"/>
                      </a:lnTo>
                      <a:lnTo>
                        <a:pt x="633" y="489"/>
                      </a:lnTo>
                      <a:lnTo>
                        <a:pt x="631" y="496"/>
                      </a:lnTo>
                      <a:lnTo>
                        <a:pt x="629" y="503"/>
                      </a:lnTo>
                      <a:lnTo>
                        <a:pt x="628" y="506"/>
                      </a:lnTo>
                      <a:lnTo>
                        <a:pt x="627" y="510"/>
                      </a:lnTo>
                      <a:lnTo>
                        <a:pt x="626" y="514"/>
                      </a:lnTo>
                      <a:lnTo>
                        <a:pt x="625" y="518"/>
                      </a:lnTo>
                      <a:lnTo>
                        <a:pt x="625" y="523"/>
                      </a:lnTo>
                      <a:lnTo>
                        <a:pt x="624" y="529"/>
                      </a:lnTo>
                      <a:lnTo>
                        <a:pt x="624" y="534"/>
                      </a:lnTo>
                      <a:lnTo>
                        <a:pt x="624" y="540"/>
                      </a:lnTo>
                      <a:lnTo>
                        <a:pt x="625" y="547"/>
                      </a:lnTo>
                      <a:lnTo>
                        <a:pt x="626" y="555"/>
                      </a:lnTo>
                      <a:lnTo>
                        <a:pt x="626" y="563"/>
                      </a:lnTo>
                      <a:lnTo>
                        <a:pt x="628" y="571"/>
                      </a:lnTo>
                      <a:lnTo>
                        <a:pt x="628" y="575"/>
                      </a:lnTo>
                      <a:lnTo>
                        <a:pt x="629" y="578"/>
                      </a:lnTo>
                      <a:lnTo>
                        <a:pt x="630" y="581"/>
                      </a:lnTo>
                      <a:lnTo>
                        <a:pt x="631" y="583"/>
                      </a:lnTo>
                      <a:lnTo>
                        <a:pt x="632" y="586"/>
                      </a:lnTo>
                      <a:lnTo>
                        <a:pt x="633" y="588"/>
                      </a:lnTo>
                      <a:lnTo>
                        <a:pt x="633" y="591"/>
                      </a:lnTo>
                      <a:lnTo>
                        <a:pt x="634" y="594"/>
                      </a:lnTo>
                      <a:lnTo>
                        <a:pt x="634" y="601"/>
                      </a:lnTo>
                      <a:lnTo>
                        <a:pt x="633" y="608"/>
                      </a:lnTo>
                      <a:lnTo>
                        <a:pt x="634" y="612"/>
                      </a:lnTo>
                      <a:lnTo>
                        <a:pt x="634" y="615"/>
                      </a:lnTo>
                      <a:lnTo>
                        <a:pt x="635" y="617"/>
                      </a:lnTo>
                      <a:lnTo>
                        <a:pt x="635" y="618"/>
                      </a:lnTo>
                      <a:lnTo>
                        <a:pt x="636" y="619"/>
                      </a:lnTo>
                      <a:lnTo>
                        <a:pt x="637" y="621"/>
                      </a:lnTo>
                      <a:lnTo>
                        <a:pt x="635" y="630"/>
                      </a:lnTo>
                      <a:lnTo>
                        <a:pt x="633" y="639"/>
                      </a:lnTo>
                      <a:lnTo>
                        <a:pt x="631" y="647"/>
                      </a:lnTo>
                      <a:lnTo>
                        <a:pt x="628" y="655"/>
                      </a:lnTo>
                      <a:lnTo>
                        <a:pt x="623" y="670"/>
                      </a:lnTo>
                      <a:lnTo>
                        <a:pt x="618" y="685"/>
                      </a:lnTo>
                      <a:lnTo>
                        <a:pt x="616" y="693"/>
                      </a:lnTo>
                      <a:lnTo>
                        <a:pt x="613" y="700"/>
                      </a:lnTo>
                      <a:lnTo>
                        <a:pt x="611" y="708"/>
                      </a:lnTo>
                      <a:lnTo>
                        <a:pt x="608" y="716"/>
                      </a:lnTo>
                      <a:lnTo>
                        <a:pt x="606" y="724"/>
                      </a:lnTo>
                      <a:lnTo>
                        <a:pt x="604" y="733"/>
                      </a:lnTo>
                      <a:lnTo>
                        <a:pt x="603" y="742"/>
                      </a:lnTo>
                      <a:lnTo>
                        <a:pt x="602" y="751"/>
                      </a:lnTo>
                      <a:lnTo>
                        <a:pt x="601" y="754"/>
                      </a:lnTo>
                      <a:lnTo>
                        <a:pt x="601" y="757"/>
                      </a:lnTo>
                      <a:lnTo>
                        <a:pt x="602" y="760"/>
                      </a:lnTo>
                      <a:lnTo>
                        <a:pt x="602" y="763"/>
                      </a:lnTo>
                      <a:lnTo>
                        <a:pt x="603" y="768"/>
                      </a:lnTo>
                      <a:lnTo>
                        <a:pt x="604" y="771"/>
                      </a:lnTo>
                      <a:lnTo>
                        <a:pt x="606" y="775"/>
                      </a:lnTo>
                      <a:lnTo>
                        <a:pt x="606" y="779"/>
                      </a:lnTo>
                      <a:lnTo>
                        <a:pt x="606" y="780"/>
                      </a:lnTo>
                      <a:lnTo>
                        <a:pt x="606" y="782"/>
                      </a:lnTo>
                      <a:lnTo>
                        <a:pt x="606" y="784"/>
                      </a:lnTo>
                      <a:lnTo>
                        <a:pt x="605" y="786"/>
                      </a:lnTo>
                      <a:lnTo>
                        <a:pt x="604" y="788"/>
                      </a:lnTo>
                      <a:lnTo>
                        <a:pt x="604" y="789"/>
                      </a:lnTo>
                      <a:lnTo>
                        <a:pt x="603" y="790"/>
                      </a:lnTo>
                      <a:lnTo>
                        <a:pt x="601" y="791"/>
                      </a:lnTo>
                      <a:lnTo>
                        <a:pt x="599" y="794"/>
                      </a:lnTo>
                      <a:lnTo>
                        <a:pt x="595" y="796"/>
                      </a:lnTo>
                      <a:lnTo>
                        <a:pt x="589" y="800"/>
                      </a:lnTo>
                      <a:lnTo>
                        <a:pt x="584" y="803"/>
                      </a:lnTo>
                      <a:lnTo>
                        <a:pt x="581" y="805"/>
                      </a:lnTo>
                      <a:lnTo>
                        <a:pt x="579" y="808"/>
                      </a:lnTo>
                      <a:lnTo>
                        <a:pt x="576" y="811"/>
                      </a:lnTo>
                      <a:lnTo>
                        <a:pt x="574" y="813"/>
                      </a:lnTo>
                      <a:lnTo>
                        <a:pt x="571" y="816"/>
                      </a:lnTo>
                      <a:lnTo>
                        <a:pt x="568" y="820"/>
                      </a:lnTo>
                      <a:lnTo>
                        <a:pt x="566" y="824"/>
                      </a:lnTo>
                      <a:lnTo>
                        <a:pt x="563" y="828"/>
                      </a:lnTo>
                      <a:lnTo>
                        <a:pt x="560" y="827"/>
                      </a:lnTo>
                      <a:lnTo>
                        <a:pt x="557" y="825"/>
                      </a:lnTo>
                      <a:lnTo>
                        <a:pt x="554" y="823"/>
                      </a:lnTo>
                      <a:lnTo>
                        <a:pt x="551" y="822"/>
                      </a:lnTo>
                      <a:lnTo>
                        <a:pt x="546" y="818"/>
                      </a:lnTo>
                      <a:lnTo>
                        <a:pt x="542" y="814"/>
                      </a:lnTo>
                      <a:lnTo>
                        <a:pt x="537" y="809"/>
                      </a:lnTo>
                      <a:lnTo>
                        <a:pt x="532" y="805"/>
                      </a:lnTo>
                      <a:lnTo>
                        <a:pt x="529" y="803"/>
                      </a:lnTo>
                      <a:lnTo>
                        <a:pt x="526" y="800"/>
                      </a:lnTo>
                      <a:lnTo>
                        <a:pt x="523" y="798"/>
                      </a:lnTo>
                      <a:lnTo>
                        <a:pt x="520" y="796"/>
                      </a:lnTo>
                      <a:close/>
                    </a:path>
                  </a:pathLst>
                </a:custGeom>
                <a:solidFill>
                  <a:srgbClr val="E5FFF9"/>
                </a:solidFill>
                <a:ln w="9525">
                  <a:solidFill>
                    <a:schemeClr val="bg1">
                      <a:lumMod val="7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94218" name="CaixaDeTexto 34"/>
              <p:cNvSpPr txBox="1">
                <a:spLocks noChangeArrowheads="1"/>
              </p:cNvSpPr>
              <p:nvPr/>
            </p:nvSpPr>
            <p:spPr bwMode="auto">
              <a:xfrm>
                <a:off x="7266360" y="4015851"/>
                <a:ext cx="571758" cy="275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Calibri" panose="020F0502020204030204" pitchFamily="34" charset="0"/>
                  <a:buChar char="―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Calibri" panose="020F050202020403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pt-BR" altLang="pt-BR" sz="700" b="1" dirty="0">
                    <a:latin typeface="Arial" panose="020B0604020202020204" pitchFamily="34" charset="0"/>
                  </a:rPr>
                  <a:t>Sede</a:t>
                </a:r>
              </a:p>
            </p:txBody>
          </p:sp>
          <p:sp>
            <p:nvSpPr>
              <p:cNvPr id="36" name="Texto Explicativo 1 35"/>
              <p:cNvSpPr/>
              <p:nvPr/>
            </p:nvSpPr>
            <p:spPr>
              <a:xfrm>
                <a:off x="7949151" y="4406134"/>
                <a:ext cx="484288" cy="218458"/>
              </a:xfrm>
              <a:prstGeom prst="borderCallout1">
                <a:avLst>
                  <a:gd name="adj1" fmla="val 18750"/>
                  <a:gd name="adj2" fmla="val -8333"/>
                  <a:gd name="adj3" fmla="val -125147"/>
                  <a:gd name="adj4" fmla="val -88877"/>
                </a:avLst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000" b="1" dirty="0"/>
                  <a:t>25 </a:t>
                </a:r>
              </a:p>
            </p:txBody>
          </p:sp>
          <p:sp>
            <p:nvSpPr>
              <p:cNvPr id="39" name="CaixaDeTexto 38"/>
              <p:cNvSpPr txBox="1"/>
              <p:nvPr/>
            </p:nvSpPr>
            <p:spPr>
              <a:xfrm>
                <a:off x="6609025" y="3228438"/>
                <a:ext cx="676414" cy="33865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1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 </a:t>
                </a:r>
              </a:p>
            </p:txBody>
          </p:sp>
          <p:sp>
            <p:nvSpPr>
              <p:cNvPr id="40" name="CaixaDeTexto 39"/>
              <p:cNvSpPr txBox="1"/>
              <p:nvPr/>
            </p:nvSpPr>
            <p:spPr>
              <a:xfrm>
                <a:off x="6658247" y="3768082"/>
                <a:ext cx="676414" cy="33865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1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 </a:t>
                </a:r>
              </a:p>
            </p:txBody>
          </p:sp>
          <p:sp>
            <p:nvSpPr>
              <p:cNvPr id="41" name="CaixaDeTexto 40"/>
              <p:cNvSpPr txBox="1"/>
              <p:nvPr/>
            </p:nvSpPr>
            <p:spPr>
              <a:xfrm>
                <a:off x="7361655" y="3647457"/>
                <a:ext cx="676414" cy="33865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1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 </a:t>
                </a:r>
              </a:p>
            </p:txBody>
          </p:sp>
          <p:sp>
            <p:nvSpPr>
              <p:cNvPr id="42" name="CaixaDeTexto 41"/>
              <p:cNvSpPr txBox="1"/>
              <p:nvPr/>
            </p:nvSpPr>
            <p:spPr>
              <a:xfrm>
                <a:off x="7025035" y="3501435"/>
                <a:ext cx="676414" cy="33865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10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4 </a:t>
                </a:r>
              </a:p>
            </p:txBody>
          </p:sp>
        </p:grpSp>
        <p:sp>
          <p:nvSpPr>
            <p:cNvPr id="34" name="Elipse 33"/>
            <p:cNvSpPr/>
            <p:nvPr/>
          </p:nvSpPr>
          <p:spPr>
            <a:xfrm>
              <a:off x="7573223" y="4012685"/>
              <a:ext cx="108000" cy="72000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cxnSp>
        <p:nvCxnSpPr>
          <p:cNvPr id="5" name="Conector reto 4"/>
          <p:cNvCxnSpPr/>
          <p:nvPr/>
        </p:nvCxnSpPr>
        <p:spPr>
          <a:xfrm flipV="1">
            <a:off x="2828890" y="1643965"/>
            <a:ext cx="2547031" cy="19965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>
            <a:off x="2568496" y="2612514"/>
            <a:ext cx="2807425" cy="311434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210" name="Título 3"/>
          <p:cNvSpPr>
            <a:spLocks noGrp="1"/>
          </p:cNvSpPr>
          <p:nvPr>
            <p:ph type="title"/>
          </p:nvPr>
        </p:nvSpPr>
        <p:spPr>
          <a:xfrm>
            <a:off x="445399" y="63690"/>
            <a:ext cx="5104130" cy="8509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t-BR" altLang="pt-BR" dirty="0" smtClean="0">
                <a:latin typeface="Garamond" panose="02020404030301010803" pitchFamily="18" charset="0"/>
              </a:rPr>
              <a:t>Perfil 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5793B-2564-49D7-A1EE-AE71F725218E}" type="datetime1">
              <a:rPr lang="pt-BR" smtClean="0"/>
              <a:t>23/10/2015</a:t>
            </a:fld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86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885" y="738866"/>
            <a:ext cx="9641630" cy="600891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116285" y="2757714"/>
            <a:ext cx="682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150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379357" y="3947887"/>
            <a:ext cx="493486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50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151056" y="1842653"/>
            <a:ext cx="54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230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461429" y="3315772"/>
            <a:ext cx="68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107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Espaço Reservado para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3C28-E7E1-422A-801B-B10085980AEE}" type="datetime1">
              <a:rPr lang="pt-BR" smtClean="0"/>
              <a:t>23/10/2015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>
          <a:xfrm>
            <a:off x="4038600" y="6567033"/>
            <a:ext cx="4114800" cy="365125"/>
          </a:xfrm>
        </p:spPr>
        <p:txBody>
          <a:bodyPr/>
          <a:lstStyle/>
          <a:p>
            <a:r>
              <a:rPr lang="pt-BR" dirty="0" smtClean="0"/>
              <a:t>Fonte Sistema ATR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85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185" y="712557"/>
            <a:ext cx="9641630" cy="6008917"/>
          </a:xfrm>
          <a:prstGeom prst="rect">
            <a:avLst/>
          </a:prstGeom>
        </p:spPr>
      </p:pic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B8E71-46EF-410A-AF53-6F2CEC35F0E2}" type="datetime1">
              <a:rPr lang="pt-BR" smtClean="0"/>
              <a:t>23/10/2015</a:t>
            </a:fld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</p:spPr>
        <p:txBody>
          <a:bodyPr/>
          <a:lstStyle/>
          <a:p>
            <a:r>
              <a:rPr lang="pt-BR" dirty="0" smtClean="0"/>
              <a:t>Fonte: Sistema ATR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396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ítulo 3"/>
          <p:cNvSpPr>
            <a:spLocks noGrp="1"/>
          </p:cNvSpPr>
          <p:nvPr>
            <p:ph type="title"/>
          </p:nvPr>
        </p:nvSpPr>
        <p:spPr>
          <a:xfrm>
            <a:off x="209550" y="725753"/>
            <a:ext cx="5049974" cy="909152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altLang="pt-BR" sz="3600" dirty="0" smtClean="0">
                <a:latin typeface="Garamond" panose="02020404030301010803" pitchFamily="18" charset="0"/>
              </a:rPr>
              <a:t>Perfil da Produção de Cana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748145" y="2282514"/>
          <a:ext cx="10105901" cy="340677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190358"/>
                <a:gridCol w="1010217"/>
                <a:gridCol w="1010216"/>
                <a:gridCol w="1010217"/>
                <a:gridCol w="1000880"/>
                <a:gridCol w="1357537"/>
                <a:gridCol w="842159"/>
                <a:gridCol w="842158"/>
                <a:gridCol w="842159"/>
              </a:tblGrid>
              <a:tr h="276225">
                <a:tc gridSpan="9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ESTRATOS DE PRODUÇÃO - SISTEMA ATR - SAFRA 2014/2015</a:t>
                      </a:r>
                      <a:endParaRPr kumimoji="0" lang="pt-BR" alt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39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ESTRATOS</a:t>
                      </a:r>
                      <a:endParaRPr kumimoji="0" lang="pt-BR" alt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Nº de produtores</a:t>
                      </a:r>
                      <a:endParaRPr kumimoji="0" lang="pt-BR" alt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 de produtores</a:t>
                      </a:r>
                      <a:endParaRPr kumimoji="0" lang="pt-BR" alt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Acumulado %</a:t>
                      </a:r>
                      <a:endParaRPr kumimoji="0" lang="pt-BR" alt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Área Média (ha)</a:t>
                      </a:r>
                      <a:endParaRPr kumimoji="0" lang="pt-BR" alt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Produção (t)</a:t>
                      </a:r>
                      <a:endParaRPr kumimoji="0" lang="pt-BR" alt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% de produtores</a:t>
                      </a:r>
                      <a:endParaRPr kumimoji="0" lang="pt-BR" alt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Acumulado %</a:t>
                      </a:r>
                      <a:endParaRPr kumimoji="0" lang="pt-BR" alt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kg de ATR/t</a:t>
                      </a:r>
                      <a:endParaRPr kumimoji="0" lang="pt-BR" alt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325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Menor que 1.000(t)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8.695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4.613.605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139,47</a:t>
                      </a:r>
                    </a:p>
                  </a:txBody>
                  <a:tcPr marL="9525" marR="9525" marT="9525" marB="0" anchor="ctr"/>
                </a:tc>
              </a:tr>
              <a:tr h="325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 1.001 a 6.000(t)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24.032.955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139,40</a:t>
                      </a:r>
                    </a:p>
                  </a:txBody>
                  <a:tcPr marL="9525" marR="9525" marT="9525" marB="0" anchor="ctr"/>
                </a:tc>
              </a:tr>
              <a:tr h="325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 6.001 a 12.000(t)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1.512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15.518.254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138,71</a:t>
                      </a:r>
                    </a:p>
                  </a:txBody>
                  <a:tcPr marL="9525" marR="9525" marT="9525" marB="0" anchor="ctr"/>
                </a:tc>
              </a:tr>
              <a:tr h="325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 12.001 a 25.000(t)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17.676.109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137,67</a:t>
                      </a:r>
                    </a:p>
                  </a:txBody>
                  <a:tcPr marL="9525" marR="9525" marT="9525" marB="0" anchor="ctr"/>
                </a:tc>
              </a:tr>
              <a:tr h="325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 25.001 a 50.000(t)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19.372.589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137,62</a:t>
                      </a:r>
                    </a:p>
                  </a:txBody>
                  <a:tcPr marL="9525" marR="9525" marT="9525" marB="0" anchor="ctr"/>
                </a:tc>
              </a:tr>
              <a:tr h="325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 50.001 a 100.000(t)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15.410.110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136,19</a:t>
                      </a:r>
                    </a:p>
                  </a:txBody>
                  <a:tcPr marL="9525" marR="9525" marT="9525" marB="0" anchor="ctr"/>
                </a:tc>
              </a:tr>
              <a:tr h="32543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Acima de 100.000(t)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4414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40.993.647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134,77</a:t>
                      </a:r>
                    </a:p>
                  </a:txBody>
                  <a:tcPr marL="9525" marR="9525" marT="9525" marB="0" anchor="ctr"/>
                </a:tc>
              </a:tr>
              <a:tr h="412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REGISTRADOS NO SISTEMA ATR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19.681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137.617.269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137,10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0645" y="1678216"/>
            <a:ext cx="949921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rgbClr val="CC0066"/>
                </a:solidFill>
                <a:latin typeface="Copperplate Gothic Bold" pitchFamily="34" charset="0"/>
              </a:defRPr>
            </a:lvl1pPr>
            <a:lvl2pPr marL="742950" indent="-285750">
              <a:defRPr b="1">
                <a:solidFill>
                  <a:srgbClr val="CC0066"/>
                </a:solidFill>
                <a:latin typeface="Copperplate Gothic Bold" pitchFamily="34" charset="0"/>
              </a:defRPr>
            </a:lvl2pPr>
            <a:lvl3pPr marL="1143000" indent="-228600">
              <a:defRPr b="1">
                <a:solidFill>
                  <a:srgbClr val="CC0066"/>
                </a:solidFill>
                <a:latin typeface="Copperplate Gothic Bold" pitchFamily="34" charset="0"/>
              </a:defRPr>
            </a:lvl3pPr>
            <a:lvl4pPr marL="1600200" indent="-228600">
              <a:defRPr b="1">
                <a:solidFill>
                  <a:srgbClr val="CC0066"/>
                </a:solidFill>
                <a:latin typeface="Copperplate Gothic Bold" pitchFamily="34" charset="0"/>
              </a:defRPr>
            </a:lvl4pPr>
            <a:lvl5pPr marL="2057400" indent="-228600">
              <a:defRPr b="1">
                <a:solidFill>
                  <a:srgbClr val="CC0066"/>
                </a:solidFill>
                <a:latin typeface="Copperplate Gothic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0066"/>
                </a:solidFill>
                <a:latin typeface="Copperplate Gothic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0066"/>
                </a:solidFill>
                <a:latin typeface="Copperplate Gothic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0066"/>
                </a:solidFill>
                <a:latin typeface="Copperplate Gothic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0066"/>
                </a:solidFill>
                <a:latin typeface="Copperplate Gothic Bold" pitchFamily="34" charset="0"/>
              </a:defRPr>
            </a:lvl9pPr>
          </a:lstStyle>
          <a:p>
            <a:pPr>
              <a:defRPr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Perfil dos fornecedores de cana-de-açúcar na  safra </a:t>
            </a:r>
            <a:r>
              <a:rPr lang="pt-BR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2014/2015 </a:t>
            </a: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(considera os dados apurados no sistema ATR de Pagamento de Cana)</a:t>
            </a:r>
          </a:p>
        </p:txBody>
      </p:sp>
      <p:sp>
        <p:nvSpPr>
          <p:cNvPr id="3" name="Elipse 2"/>
          <p:cNvSpPr/>
          <p:nvPr/>
        </p:nvSpPr>
        <p:spPr>
          <a:xfrm>
            <a:off x="3035660" y="5342673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 flipV="1">
            <a:off x="3431704" y="4262553"/>
            <a:ext cx="1584176" cy="108012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tângulo 10"/>
          <p:cNvSpPr/>
          <p:nvPr/>
        </p:nvSpPr>
        <p:spPr>
          <a:xfrm>
            <a:off x="2909455" y="3662880"/>
            <a:ext cx="7932716" cy="300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/>
          <p:cNvCxnSpPr/>
          <p:nvPr/>
        </p:nvCxnSpPr>
        <p:spPr>
          <a:xfrm flipV="1">
            <a:off x="3827748" y="4910625"/>
            <a:ext cx="1528023" cy="57606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5015880" y="3590417"/>
            <a:ext cx="3024336" cy="13202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Garamond" panose="02020404030301010803" pitchFamily="18" charset="0"/>
              </a:rPr>
              <a:t>Dos </a:t>
            </a:r>
            <a:r>
              <a:rPr lang="pt-BR" b="1" dirty="0" smtClean="0">
                <a:latin typeface="Garamond" panose="02020404030301010803" pitchFamily="18" charset="0"/>
              </a:rPr>
              <a:t>19.681 </a:t>
            </a:r>
            <a:r>
              <a:rPr lang="pt-BR" b="1" dirty="0">
                <a:latin typeface="Garamond" panose="02020404030301010803" pitchFamily="18" charset="0"/>
              </a:rPr>
              <a:t>produtores cerca de </a:t>
            </a:r>
            <a:r>
              <a:rPr lang="pt-BR" b="1" dirty="0" smtClean="0">
                <a:latin typeface="Garamond" panose="02020404030301010803" pitchFamily="18" charset="0"/>
              </a:rPr>
              <a:t>12.198 </a:t>
            </a:r>
            <a:r>
              <a:rPr lang="pt-BR" b="1" dirty="0">
                <a:latin typeface="Garamond" panose="02020404030301010803" pitchFamily="18" charset="0"/>
              </a:rPr>
              <a:t>fazem parte do sistema ORPLANA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027548" y="5874685"/>
            <a:ext cx="8136904" cy="7943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b="1" dirty="0" smtClean="0">
                <a:latin typeface="Garamond" panose="02020404030301010803" pitchFamily="18" charset="0"/>
              </a:rPr>
              <a:t>91,6% </a:t>
            </a:r>
            <a:r>
              <a:rPr lang="pt-BR" b="1" dirty="0">
                <a:latin typeface="Garamond" panose="02020404030301010803" pitchFamily="18" charset="0"/>
              </a:rPr>
              <a:t>dos produtores são pequenos e respondem por 33,2% da produção</a:t>
            </a:r>
          </a:p>
          <a:p>
            <a:r>
              <a:rPr lang="pt-BR" b="1" dirty="0" smtClean="0">
                <a:latin typeface="Garamond" panose="02020404030301010803" pitchFamily="18" charset="0"/>
              </a:rPr>
              <a:t>8,4% </a:t>
            </a:r>
            <a:r>
              <a:rPr lang="pt-BR" b="1" dirty="0">
                <a:latin typeface="Garamond" panose="02020404030301010803" pitchFamily="18" charset="0"/>
              </a:rPr>
              <a:t>dos produtores são médios e grandes e respondem por 66,8% da produção  </a:t>
            </a: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DBC8-15C2-4E1A-94E2-B355357C566B}" type="datetime1">
              <a:rPr lang="pt-BR" smtClean="0"/>
              <a:t>23/10/2015</a:t>
            </a:fld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54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9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4"/>
          <p:cNvGrpSpPr/>
          <p:nvPr/>
        </p:nvGrpSpPr>
        <p:grpSpPr>
          <a:xfrm>
            <a:off x="3503641" y="3789051"/>
            <a:ext cx="285089" cy="237575"/>
            <a:chOff x="1368189" y="648088"/>
            <a:chExt cx="285089" cy="237575"/>
          </a:xfrm>
        </p:grpSpPr>
        <p:sp>
          <p:nvSpPr>
            <p:cNvPr id="36" name="Seta para a direita 35"/>
            <p:cNvSpPr/>
            <p:nvPr/>
          </p:nvSpPr>
          <p:spPr>
            <a:xfrm rot="5400000">
              <a:off x="1391947" y="624331"/>
              <a:ext cx="237574" cy="28508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Seta para a direita 4"/>
            <p:cNvSpPr/>
            <p:nvPr/>
          </p:nvSpPr>
          <p:spPr>
            <a:xfrm>
              <a:off x="1425208" y="648088"/>
              <a:ext cx="171053" cy="16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900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2315497" y="1371600"/>
            <a:ext cx="8052619" cy="5400675"/>
            <a:chOff x="2315497" y="1371600"/>
            <a:chExt cx="8052619" cy="5400675"/>
          </a:xfrm>
        </p:grpSpPr>
        <p:grpSp>
          <p:nvGrpSpPr>
            <p:cNvPr id="3" name="Grupo 37"/>
            <p:cNvGrpSpPr/>
            <p:nvPr/>
          </p:nvGrpSpPr>
          <p:grpSpPr>
            <a:xfrm>
              <a:off x="6007109" y="2957630"/>
              <a:ext cx="408439" cy="542808"/>
              <a:chOff x="1368189" y="648088"/>
              <a:chExt cx="285089" cy="237575"/>
            </a:xfrm>
          </p:grpSpPr>
          <p:sp>
            <p:nvSpPr>
              <p:cNvPr id="39" name="Seta para a direita 38"/>
              <p:cNvSpPr/>
              <p:nvPr/>
            </p:nvSpPr>
            <p:spPr>
              <a:xfrm rot="5400000">
                <a:off x="1391947" y="624331"/>
                <a:ext cx="237574" cy="285089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Seta para a direita 4"/>
              <p:cNvSpPr/>
              <p:nvPr/>
            </p:nvSpPr>
            <p:spPr>
              <a:xfrm>
                <a:off x="1425208" y="648088"/>
                <a:ext cx="171053" cy="1663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sz="900"/>
              </a:p>
            </p:txBody>
          </p:sp>
        </p:grpSp>
        <p:grpSp>
          <p:nvGrpSpPr>
            <p:cNvPr id="4" name="Grupo 3"/>
            <p:cNvGrpSpPr/>
            <p:nvPr/>
          </p:nvGrpSpPr>
          <p:grpSpPr>
            <a:xfrm>
              <a:off x="2315497" y="1371600"/>
              <a:ext cx="8052619" cy="5400675"/>
              <a:chOff x="2135450" y="188550"/>
              <a:chExt cx="8065120" cy="5544770"/>
            </a:xfrm>
          </p:grpSpPr>
          <p:graphicFrame>
            <p:nvGraphicFramePr>
              <p:cNvPr id="28" name="Diagrama 27"/>
              <p:cNvGraphicFramePr/>
              <p:nvPr>
                <p:extLst>
                  <p:ext uri="{D42A27DB-BD31-4B8C-83A1-F6EECF244321}">
                    <p14:modId xmlns:p14="http://schemas.microsoft.com/office/powerpoint/2010/main" val="3754305588"/>
                  </p:ext>
                </p:extLst>
              </p:nvPr>
            </p:nvGraphicFramePr>
            <p:xfrm>
              <a:off x="2927560" y="2060810"/>
              <a:ext cx="6096000" cy="194427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aphicFrame>
            <p:nvGraphicFramePr>
              <p:cNvPr id="31" name="Diagrama 30"/>
              <p:cNvGraphicFramePr/>
              <p:nvPr>
                <p:extLst>
                  <p:ext uri="{D42A27DB-BD31-4B8C-83A1-F6EECF244321}">
                    <p14:modId xmlns:p14="http://schemas.microsoft.com/office/powerpoint/2010/main" val="2834388730"/>
                  </p:ext>
                </p:extLst>
              </p:nvPr>
            </p:nvGraphicFramePr>
            <p:xfrm>
              <a:off x="2207460" y="188550"/>
              <a:ext cx="7993110" cy="175432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aphicFrame>
            <p:nvGraphicFramePr>
              <p:cNvPr id="34" name="Diagrama 33"/>
              <p:cNvGraphicFramePr/>
              <p:nvPr>
                <p:extLst>
                  <p:ext uri="{D42A27DB-BD31-4B8C-83A1-F6EECF244321}">
                    <p14:modId xmlns:p14="http://schemas.microsoft.com/office/powerpoint/2010/main" val="461892968"/>
                  </p:ext>
                </p:extLst>
              </p:nvPr>
            </p:nvGraphicFramePr>
            <p:xfrm>
              <a:off x="2135450" y="4149100"/>
              <a:ext cx="3096430" cy="158422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  <p:graphicFrame>
            <p:nvGraphicFramePr>
              <p:cNvPr id="41" name="Diagrama 40"/>
              <p:cNvGraphicFramePr/>
              <p:nvPr>
                <p:extLst>
                  <p:ext uri="{D42A27DB-BD31-4B8C-83A1-F6EECF244321}">
                    <p14:modId xmlns:p14="http://schemas.microsoft.com/office/powerpoint/2010/main" val="1103053498"/>
                  </p:ext>
                </p:extLst>
              </p:nvPr>
            </p:nvGraphicFramePr>
            <p:xfrm>
              <a:off x="5015850" y="4149100"/>
              <a:ext cx="2160300" cy="6480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7" r:lo="rId18" r:qs="rId19" r:cs="rId20"/>
              </a:graphicData>
            </a:graphic>
          </p:graphicFrame>
        </p:grpSp>
      </p:grp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CBF37-2028-48D5-B2AD-9A9D1796D1CB}" type="datetime1">
              <a:rPr lang="pt-BR" smtClean="0"/>
              <a:t>23/10/2015</a:t>
            </a:fld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595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BETO\Meus documentos\Minhas imagens\3827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640" y="0"/>
            <a:ext cx="1206441" cy="836640"/>
          </a:xfrm>
          <a:prstGeom prst="rect">
            <a:avLst/>
          </a:prstGeom>
          <a:noFill/>
        </p:spPr>
      </p:pic>
      <p:pic>
        <p:nvPicPr>
          <p:cNvPr id="2" name="Picture 2" descr="C:\Documents and Settings\BETO\Meus documentos\Minhas imagens\imagesCA83XQZL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5651" y="1988800"/>
            <a:ext cx="1056147" cy="720100"/>
          </a:xfrm>
          <a:prstGeom prst="rect">
            <a:avLst/>
          </a:prstGeom>
          <a:noFill/>
        </p:spPr>
      </p:pic>
      <p:pic>
        <p:nvPicPr>
          <p:cNvPr id="1028" name="Picture 4" descr="C:\Documents and Settings\BETO\Meus documentos\Minhas imagens\imagesCABT9W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9820" y="1124680"/>
            <a:ext cx="1080150" cy="604884"/>
          </a:xfrm>
          <a:prstGeom prst="rect">
            <a:avLst/>
          </a:prstGeom>
          <a:noFill/>
        </p:spPr>
      </p:pic>
      <p:pic>
        <p:nvPicPr>
          <p:cNvPr id="1029" name="Picture 5" descr="C:\Documents and Settings\BETO\Meus documentos\Minhas imagens\imagesCA4IRJ7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28061" y="4149101"/>
            <a:ext cx="1089467" cy="816049"/>
          </a:xfrm>
          <a:prstGeom prst="rect">
            <a:avLst/>
          </a:prstGeom>
          <a:noFill/>
        </p:spPr>
      </p:pic>
      <p:pic>
        <p:nvPicPr>
          <p:cNvPr id="1030" name="Picture 6" descr="C:\Documents and Settings\BETO\Meus documentos\Minhas imagens\imagesCA3X393Q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7661" y="4149100"/>
            <a:ext cx="973905" cy="648090"/>
          </a:xfrm>
          <a:prstGeom prst="rect">
            <a:avLst/>
          </a:prstGeom>
          <a:noFill/>
        </p:spPr>
      </p:pic>
      <p:pic>
        <p:nvPicPr>
          <p:cNvPr id="1031" name="Picture 7" descr="C:\Documents and Settings\BETO\Meus documentos\Minhas imagens\untitled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9670" y="5517290"/>
            <a:ext cx="983214" cy="720100"/>
          </a:xfrm>
          <a:prstGeom prst="rect">
            <a:avLst/>
          </a:prstGeom>
          <a:noFill/>
        </p:spPr>
      </p:pic>
      <p:pic>
        <p:nvPicPr>
          <p:cNvPr id="1032" name="Picture 8" descr="C:\Documents and Settings\BETO\Meus documentos\Minhas imagens\imagesCA0WK6AQ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0020" y="0"/>
            <a:ext cx="1800250" cy="1764092"/>
          </a:xfrm>
          <a:prstGeom prst="rect">
            <a:avLst/>
          </a:prstGeom>
          <a:noFill/>
        </p:spPr>
      </p:pic>
      <p:sp>
        <p:nvSpPr>
          <p:cNvPr id="11" name="Arredondar Retângulo em um Canto Diagonal 10"/>
          <p:cNvSpPr/>
          <p:nvPr/>
        </p:nvSpPr>
        <p:spPr>
          <a:xfrm>
            <a:off x="1524000" y="0"/>
            <a:ext cx="1115520" cy="648090"/>
          </a:xfrm>
          <a:prstGeom prst="round2Diag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Custo cana</a:t>
            </a:r>
          </a:p>
        </p:txBody>
      </p:sp>
      <p:sp>
        <p:nvSpPr>
          <p:cNvPr id="15" name="Arredondar Retângulo em um Canto Diagonal 14"/>
          <p:cNvSpPr/>
          <p:nvPr/>
        </p:nvSpPr>
        <p:spPr>
          <a:xfrm>
            <a:off x="6456050" y="6209910"/>
            <a:ext cx="1187530" cy="648090"/>
          </a:xfrm>
          <a:prstGeom prst="round2Diag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%PMP</a:t>
            </a:r>
          </a:p>
        </p:txBody>
      </p:sp>
      <p:sp>
        <p:nvSpPr>
          <p:cNvPr id="16" name="Arredondar Retângulo em um Canto Diagonal 15"/>
          <p:cNvSpPr/>
          <p:nvPr/>
        </p:nvSpPr>
        <p:spPr>
          <a:xfrm>
            <a:off x="1524000" y="4149100"/>
            <a:ext cx="1043510" cy="576080"/>
          </a:xfrm>
          <a:prstGeom prst="round2Diag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Custo etanol</a:t>
            </a:r>
          </a:p>
        </p:txBody>
      </p:sp>
      <p:sp>
        <p:nvSpPr>
          <p:cNvPr id="17" name="Arredondar Retângulo em um Canto Diagonal 16"/>
          <p:cNvSpPr/>
          <p:nvPr/>
        </p:nvSpPr>
        <p:spPr>
          <a:xfrm>
            <a:off x="1524000" y="5661310"/>
            <a:ext cx="1115520" cy="576080"/>
          </a:xfrm>
          <a:prstGeom prst="round2Diag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Custo açúcar</a:t>
            </a:r>
          </a:p>
        </p:txBody>
      </p:sp>
      <p:sp>
        <p:nvSpPr>
          <p:cNvPr id="21" name="Arredondar Retângulo em um Canto Diagonal 20"/>
          <p:cNvSpPr/>
          <p:nvPr/>
        </p:nvSpPr>
        <p:spPr>
          <a:xfrm>
            <a:off x="9336450" y="5589300"/>
            <a:ext cx="1152160" cy="576080"/>
          </a:xfrm>
          <a:prstGeom prst="round2Diag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Preço açúcar</a:t>
            </a:r>
          </a:p>
        </p:txBody>
      </p:sp>
      <p:sp>
        <p:nvSpPr>
          <p:cNvPr id="22" name="Arredondar Retângulo em um Canto Diagonal 21"/>
          <p:cNvSpPr/>
          <p:nvPr/>
        </p:nvSpPr>
        <p:spPr>
          <a:xfrm>
            <a:off x="9264440" y="4149100"/>
            <a:ext cx="1152160" cy="576080"/>
          </a:xfrm>
          <a:prstGeom prst="round2Diag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Preço etanol</a:t>
            </a:r>
          </a:p>
        </p:txBody>
      </p:sp>
      <p:sp>
        <p:nvSpPr>
          <p:cNvPr id="23" name="Arredondar Retângulo em um Canto Diagonal 22"/>
          <p:cNvSpPr/>
          <p:nvPr/>
        </p:nvSpPr>
        <p:spPr>
          <a:xfrm>
            <a:off x="8616350" y="764630"/>
            <a:ext cx="1619590" cy="57608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R$ /t cana</a:t>
            </a:r>
          </a:p>
        </p:txBody>
      </p:sp>
      <p:sp>
        <p:nvSpPr>
          <p:cNvPr id="24" name="Arredondar Retângulo em um Canto Diagonal 23"/>
          <p:cNvSpPr/>
          <p:nvPr/>
        </p:nvSpPr>
        <p:spPr>
          <a:xfrm>
            <a:off x="8688360" y="2708900"/>
            <a:ext cx="1619590" cy="57608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R$/kg ATR</a:t>
            </a:r>
          </a:p>
        </p:txBody>
      </p:sp>
      <p:sp>
        <p:nvSpPr>
          <p:cNvPr id="25" name="Arredondar Retângulo em um Canto Diagonal 24"/>
          <p:cNvSpPr/>
          <p:nvPr/>
        </p:nvSpPr>
        <p:spPr>
          <a:xfrm>
            <a:off x="6096000" y="2708900"/>
            <a:ext cx="1440200" cy="57608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Kg ATR / t</a:t>
            </a:r>
          </a:p>
        </p:txBody>
      </p:sp>
      <p:sp>
        <p:nvSpPr>
          <p:cNvPr id="26" name="Multiplicar 25"/>
          <p:cNvSpPr/>
          <p:nvPr/>
        </p:nvSpPr>
        <p:spPr>
          <a:xfrm>
            <a:off x="7824240" y="2636890"/>
            <a:ext cx="648090" cy="7201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Igual 26"/>
          <p:cNvSpPr/>
          <p:nvPr/>
        </p:nvSpPr>
        <p:spPr>
          <a:xfrm>
            <a:off x="9120420" y="1844780"/>
            <a:ext cx="648090" cy="50407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8" name="Seta para baixo 27"/>
          <p:cNvSpPr/>
          <p:nvPr/>
        </p:nvSpPr>
        <p:spPr>
          <a:xfrm>
            <a:off x="3935700" y="1196690"/>
            <a:ext cx="288040" cy="360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 para baixo 28"/>
          <p:cNvSpPr/>
          <p:nvPr/>
        </p:nvSpPr>
        <p:spPr>
          <a:xfrm>
            <a:off x="6600070" y="1916790"/>
            <a:ext cx="288040" cy="360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 para baixo 29"/>
          <p:cNvSpPr/>
          <p:nvPr/>
        </p:nvSpPr>
        <p:spPr>
          <a:xfrm>
            <a:off x="6600070" y="3501010"/>
            <a:ext cx="288040" cy="360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 para a esquerda 32"/>
          <p:cNvSpPr/>
          <p:nvPr/>
        </p:nvSpPr>
        <p:spPr>
          <a:xfrm>
            <a:off x="2927560" y="332570"/>
            <a:ext cx="360050" cy="288040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Seta para a esquerda 34"/>
          <p:cNvSpPr/>
          <p:nvPr/>
        </p:nvSpPr>
        <p:spPr>
          <a:xfrm>
            <a:off x="2999570" y="5733320"/>
            <a:ext cx="360050" cy="288040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Seta para a esquerda 35"/>
          <p:cNvSpPr/>
          <p:nvPr/>
        </p:nvSpPr>
        <p:spPr>
          <a:xfrm>
            <a:off x="2927560" y="4293120"/>
            <a:ext cx="360050" cy="288040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Seta dobrada 37"/>
          <p:cNvSpPr/>
          <p:nvPr/>
        </p:nvSpPr>
        <p:spPr>
          <a:xfrm>
            <a:off x="5663940" y="692620"/>
            <a:ext cx="432060" cy="36005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0" name="Pentágono 39"/>
          <p:cNvSpPr/>
          <p:nvPr/>
        </p:nvSpPr>
        <p:spPr>
          <a:xfrm rot="5400000">
            <a:off x="371205" y="2312845"/>
            <a:ext cx="3312460" cy="216030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Pentágono 40"/>
          <p:cNvSpPr/>
          <p:nvPr/>
        </p:nvSpPr>
        <p:spPr>
          <a:xfrm rot="5400000">
            <a:off x="1703390" y="5157240"/>
            <a:ext cx="648090" cy="216030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Pentágono 42"/>
          <p:cNvSpPr/>
          <p:nvPr/>
        </p:nvSpPr>
        <p:spPr>
          <a:xfrm>
            <a:off x="1919421" y="6453420"/>
            <a:ext cx="4500625" cy="216030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Pentágono 33"/>
          <p:cNvSpPr/>
          <p:nvPr/>
        </p:nvSpPr>
        <p:spPr>
          <a:xfrm>
            <a:off x="7752230" y="6453420"/>
            <a:ext cx="1872260" cy="216030"/>
          </a:xfrm>
          <a:prstGeom prst="homePlat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Pentágono 36"/>
          <p:cNvSpPr/>
          <p:nvPr/>
        </p:nvSpPr>
        <p:spPr>
          <a:xfrm rot="16200000">
            <a:off x="9728315" y="6349595"/>
            <a:ext cx="440440" cy="216030"/>
          </a:xfrm>
          <a:prstGeom prst="homePlat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Pentágono 41"/>
          <p:cNvSpPr/>
          <p:nvPr/>
        </p:nvSpPr>
        <p:spPr>
          <a:xfrm rot="16200000">
            <a:off x="9728315" y="5053415"/>
            <a:ext cx="440440" cy="216030"/>
          </a:xfrm>
          <a:prstGeom prst="homePlat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Pentágono 44"/>
          <p:cNvSpPr/>
          <p:nvPr/>
        </p:nvSpPr>
        <p:spPr>
          <a:xfrm rot="16200000">
            <a:off x="9728315" y="3613215"/>
            <a:ext cx="440440" cy="216030"/>
          </a:xfrm>
          <a:prstGeom prst="homePlat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Seta dobrada 45"/>
          <p:cNvSpPr/>
          <p:nvPr/>
        </p:nvSpPr>
        <p:spPr>
          <a:xfrm rot="5400000" flipH="1">
            <a:off x="5062669" y="2105740"/>
            <a:ext cx="432060" cy="36005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7" name="Seta para a esquerda 46"/>
          <p:cNvSpPr/>
          <p:nvPr/>
        </p:nvSpPr>
        <p:spPr>
          <a:xfrm>
            <a:off x="5159870" y="4365130"/>
            <a:ext cx="792110" cy="288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Seta para a esquerda 47"/>
          <p:cNvSpPr/>
          <p:nvPr/>
        </p:nvSpPr>
        <p:spPr>
          <a:xfrm rot="19137493">
            <a:off x="5231880" y="5085230"/>
            <a:ext cx="792110" cy="288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Seta para a esquerda 48"/>
          <p:cNvSpPr/>
          <p:nvPr/>
        </p:nvSpPr>
        <p:spPr>
          <a:xfrm rot="5400000">
            <a:off x="7032131" y="3501009"/>
            <a:ext cx="576078" cy="432060"/>
          </a:xfrm>
          <a:prstGeom prst="leftArrow">
            <a:avLst>
              <a:gd name="adj1" fmla="val 57298"/>
              <a:gd name="adj2" fmla="val 3648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 err="1"/>
              <a:t>Ef</a:t>
            </a:r>
            <a:endParaRPr lang="pt-BR" dirty="0"/>
          </a:p>
        </p:txBody>
      </p:sp>
      <p:sp>
        <p:nvSpPr>
          <p:cNvPr id="51" name="Seta para a esquerda 50"/>
          <p:cNvSpPr/>
          <p:nvPr/>
        </p:nvSpPr>
        <p:spPr>
          <a:xfrm rot="16200000">
            <a:off x="6960121" y="1844779"/>
            <a:ext cx="576078" cy="432060"/>
          </a:xfrm>
          <a:prstGeom prst="leftArrow">
            <a:avLst>
              <a:gd name="adj1" fmla="val 57298"/>
              <a:gd name="adj2" fmla="val 3648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BR" dirty="0" err="1"/>
              <a:t>ce</a:t>
            </a:r>
            <a:endParaRPr lang="pt-BR" dirty="0"/>
          </a:p>
        </p:txBody>
      </p:sp>
      <p:sp>
        <p:nvSpPr>
          <p:cNvPr id="54" name="Seta para a direita 53"/>
          <p:cNvSpPr/>
          <p:nvPr/>
        </p:nvSpPr>
        <p:spPr>
          <a:xfrm>
            <a:off x="8760370" y="3501010"/>
            <a:ext cx="792110" cy="50407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f</a:t>
            </a:r>
            <a:endParaRPr lang="pt-BR" dirty="0"/>
          </a:p>
        </p:txBody>
      </p:sp>
      <p:sp>
        <p:nvSpPr>
          <p:cNvPr id="55" name="Seta para a direita 54"/>
          <p:cNvSpPr/>
          <p:nvPr/>
        </p:nvSpPr>
        <p:spPr>
          <a:xfrm>
            <a:off x="8760370" y="5013220"/>
            <a:ext cx="792110" cy="50407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f</a:t>
            </a:r>
            <a:endParaRPr lang="pt-BR" dirty="0"/>
          </a:p>
        </p:txBody>
      </p:sp>
      <p:sp>
        <p:nvSpPr>
          <p:cNvPr id="56" name="Pentágono 55"/>
          <p:cNvSpPr/>
          <p:nvPr/>
        </p:nvSpPr>
        <p:spPr>
          <a:xfrm>
            <a:off x="4727811" y="4365130"/>
            <a:ext cx="4500625" cy="216030"/>
          </a:xfrm>
          <a:prstGeom prst="homePlat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Pentágono 56"/>
          <p:cNvSpPr/>
          <p:nvPr/>
        </p:nvSpPr>
        <p:spPr>
          <a:xfrm>
            <a:off x="4799821" y="5733320"/>
            <a:ext cx="4500625" cy="216030"/>
          </a:xfrm>
          <a:prstGeom prst="homePlat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62B27-3A75-4E2F-8854-C85B14D8CFB9}" type="datetime1">
              <a:rPr lang="pt-BR" smtClean="0"/>
              <a:t>23/10/2015</a:t>
            </a:fld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60CA3-B623-4D36-9F02-22111CCE12AC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190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500"/>
                            </p:stCondLst>
                            <p:childTnLst>
                              <p:par>
                                <p:cTn id="19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43" grpId="0" animBg="1"/>
      <p:bldP spid="34" grpId="0" animBg="1"/>
      <p:bldP spid="37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4" grpId="0" animBg="1"/>
      <p:bldP spid="55" grpId="0" animBg="1"/>
      <p:bldP spid="56" grpId="0" animBg="1"/>
      <p:bldP spid="56" grpId="1" animBg="1"/>
      <p:bldP spid="57" grpId="0" animBg="1"/>
      <p:bldP spid="5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485540911"/>
              </p:ext>
            </p:extLst>
          </p:nvPr>
        </p:nvGraphicFramePr>
        <p:xfrm>
          <a:off x="7896250" y="1772770"/>
          <a:ext cx="2771750" cy="3096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eta para a direita 4"/>
          <p:cNvSpPr/>
          <p:nvPr/>
        </p:nvSpPr>
        <p:spPr>
          <a:xfrm>
            <a:off x="4727810" y="3212970"/>
            <a:ext cx="3240450" cy="21603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0783006"/>
              </p:ext>
            </p:extLst>
          </p:nvPr>
        </p:nvGraphicFramePr>
        <p:xfrm>
          <a:off x="4871830" y="2276840"/>
          <a:ext cx="2952410" cy="201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tângulo de cantos arredondados 2"/>
          <p:cNvSpPr/>
          <p:nvPr/>
        </p:nvSpPr>
        <p:spPr>
          <a:xfrm>
            <a:off x="1524000" y="0"/>
            <a:ext cx="3275820" cy="659744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275509856"/>
              </p:ext>
            </p:extLst>
          </p:nvPr>
        </p:nvGraphicFramePr>
        <p:xfrm>
          <a:off x="1524000" y="0"/>
          <a:ext cx="3131800" cy="648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8" name="Retângulo de cantos arredondados 7"/>
          <p:cNvSpPr/>
          <p:nvPr/>
        </p:nvSpPr>
        <p:spPr>
          <a:xfrm>
            <a:off x="5015850" y="4725180"/>
            <a:ext cx="3672510" cy="90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 smtClean="0"/>
              <a:t>Relação:</a:t>
            </a:r>
            <a:endParaRPr lang="pt-BR" sz="1400" dirty="0"/>
          </a:p>
          <a:p>
            <a:r>
              <a:rPr lang="pt-BR" sz="1400" dirty="0" smtClean="0"/>
              <a:t>Custo cana / custo açúcar + custo etanol  </a:t>
            </a:r>
            <a:endParaRPr lang="pt-BR" sz="1400" dirty="0"/>
          </a:p>
        </p:txBody>
      </p:sp>
      <p:sp>
        <p:nvSpPr>
          <p:cNvPr id="9" name="Seta para cima 8"/>
          <p:cNvSpPr/>
          <p:nvPr/>
        </p:nvSpPr>
        <p:spPr>
          <a:xfrm>
            <a:off x="5375900" y="4149100"/>
            <a:ext cx="216030" cy="504070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8184290" y="1844780"/>
            <a:ext cx="2088290" cy="576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Laboratório</a:t>
            </a:r>
            <a:endParaRPr lang="pt-BR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8112280" y="692620"/>
            <a:ext cx="2160300" cy="432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  <a:p>
            <a:pPr algn="ctr"/>
            <a:r>
              <a:rPr lang="pt-BR" dirty="0" smtClean="0"/>
              <a:t>Monitoramento</a:t>
            </a:r>
            <a:endParaRPr lang="pt-BR" dirty="0"/>
          </a:p>
          <a:p>
            <a:pPr algn="ctr"/>
            <a:endParaRPr lang="pt-BR" dirty="0"/>
          </a:p>
        </p:txBody>
      </p:sp>
      <p:sp>
        <p:nvSpPr>
          <p:cNvPr id="12" name="Seta para baixo 11"/>
          <p:cNvSpPr/>
          <p:nvPr/>
        </p:nvSpPr>
        <p:spPr>
          <a:xfrm>
            <a:off x="9120420" y="1196690"/>
            <a:ext cx="216030" cy="57608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baixo 12"/>
          <p:cNvSpPr/>
          <p:nvPr/>
        </p:nvSpPr>
        <p:spPr>
          <a:xfrm>
            <a:off x="9192430" y="2492870"/>
            <a:ext cx="144020" cy="50407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5519920" y="1412720"/>
            <a:ext cx="1944270" cy="692620"/>
          </a:xfrm>
          <a:prstGeom prst="round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Mercados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Seta para a esquerda 14"/>
          <p:cNvSpPr/>
          <p:nvPr/>
        </p:nvSpPr>
        <p:spPr>
          <a:xfrm>
            <a:off x="4871830" y="1628750"/>
            <a:ext cx="576080" cy="216030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5447910" y="0"/>
            <a:ext cx="2160300" cy="764630"/>
          </a:xfrm>
          <a:prstGeom prst="roundRect">
            <a:avLst/>
          </a:prstGeom>
          <a:solidFill>
            <a:schemeClr val="accent2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Preço da cana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7" name="Seta para baixo 16"/>
          <p:cNvSpPr/>
          <p:nvPr/>
        </p:nvSpPr>
        <p:spPr>
          <a:xfrm>
            <a:off x="6384040" y="980660"/>
            <a:ext cx="216030" cy="36005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16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3263</TotalTime>
  <Words>1310</Words>
  <Application>Microsoft Office PowerPoint</Application>
  <PresentationFormat>Widescreen</PresentationFormat>
  <Paragraphs>325</Paragraphs>
  <Slides>20</Slides>
  <Notes>6</Notes>
  <HiddenSlides>5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Garamond</vt:lpstr>
      <vt:lpstr>Symbol</vt:lpstr>
      <vt:lpstr>Times New Roman</vt:lpstr>
      <vt:lpstr>Verdana</vt:lpstr>
      <vt:lpstr>Tema do Office</vt:lpstr>
      <vt:lpstr>A importância das Associações no relacionamento entre fornecedores e indústrias</vt:lpstr>
      <vt:lpstr>Apresentação do PowerPoint</vt:lpstr>
      <vt:lpstr>Perfil </vt:lpstr>
      <vt:lpstr>Apresentação do PowerPoint</vt:lpstr>
      <vt:lpstr>Apresentação do PowerPoint</vt:lpstr>
      <vt:lpstr>Perfil da Produção de Cana</vt:lpstr>
      <vt:lpstr>Apresentação do PowerPoint</vt:lpstr>
      <vt:lpstr>Apresentação do PowerPoint</vt:lpstr>
      <vt:lpstr>Apresentação do PowerPoint</vt:lpstr>
      <vt:lpstr>A ORPLANA é o elo integrador entre a produção de cana, o governo e a indústria </vt:lpstr>
      <vt:lpstr>Serviços Prestados pela ORPLANA</vt:lpstr>
      <vt:lpstr>Relacionamento com outras entidades</vt:lpstr>
      <vt:lpstr>Serviços prestados pelas Associações</vt:lpstr>
      <vt:lpstr>Apresentação do PowerPoint</vt:lpstr>
      <vt:lpstr>Apresentação do PowerPoint</vt:lpstr>
      <vt:lpstr>Recados para encerrar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Celso</dc:creator>
  <cp:lastModifiedBy>Beto Sachs</cp:lastModifiedBy>
  <cp:revision>197</cp:revision>
  <cp:lastPrinted>2015-05-21T16:44:17Z</cp:lastPrinted>
  <dcterms:created xsi:type="dcterms:W3CDTF">2015-04-13T00:38:40Z</dcterms:created>
  <dcterms:modified xsi:type="dcterms:W3CDTF">2015-10-23T11:18:17Z</dcterms:modified>
</cp:coreProperties>
</file>