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45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208D-B3B2-4012-BF61-CA6FF9845964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8839-4318-4A1A-9930-1CAE5AA18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839-4318-4A1A-9930-1CAE5AA1812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87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1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9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0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1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10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6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97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68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32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07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3E3E-6421-465F-B75F-E3E5A261420C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5E015-8975-46E2-9FE7-9E09D92C4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2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8244" y="4852600"/>
            <a:ext cx="1092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importância das informações</a:t>
            </a:r>
            <a:endParaRPr lang="pt-BR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46" y="608197"/>
            <a:ext cx="4688591" cy="39071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7" y="743626"/>
            <a:ext cx="364807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3352139" y="6067902"/>
            <a:ext cx="8572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Geraldo </a:t>
            </a:r>
            <a:r>
              <a:rPr lang="pt-BR" sz="4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Majela</a:t>
            </a:r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Andrade Silva</a:t>
            </a:r>
            <a:endParaRPr lang="pt-B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8985" t="4742" r="28924" b="32338"/>
          <a:stretch/>
        </p:blipFill>
        <p:spPr>
          <a:xfrm>
            <a:off x="2236564" y="265859"/>
            <a:ext cx="7697587" cy="62927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32729" y="1140977"/>
            <a:ext cx="5874818" cy="695915"/>
          </a:xfrm>
          <a:prstGeom prst="rect">
            <a:avLst/>
          </a:prstGeom>
          <a:solidFill>
            <a:srgbClr val="FBE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6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939" t="4660" r="28879" b="32337"/>
          <a:stretch/>
        </p:blipFill>
        <p:spPr>
          <a:xfrm>
            <a:off x="2220159" y="253869"/>
            <a:ext cx="7714211" cy="630104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32729" y="1140977"/>
            <a:ext cx="5874818" cy="695915"/>
          </a:xfrm>
          <a:prstGeom prst="rect">
            <a:avLst/>
          </a:prstGeom>
          <a:solidFill>
            <a:srgbClr val="FBE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987" y="287312"/>
            <a:ext cx="5698674" cy="62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90" y="242761"/>
            <a:ext cx="5733044" cy="63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67" y="283221"/>
            <a:ext cx="5697893" cy="63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0659" y="117816"/>
            <a:ext cx="38120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517" y="3499638"/>
            <a:ext cx="4187483" cy="335836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6052" y="1241411"/>
            <a:ext cx="522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Estudo CONSECANA</a:t>
            </a:r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6052" y="1895834"/>
            <a:ext cx="877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Benchmarking Unidades Industriais</a:t>
            </a:r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6052" y="2575170"/>
            <a:ext cx="1095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Informação para Associações / Fornecedores</a:t>
            </a:r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6052" y="3221501"/>
            <a:ext cx="6857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Análises ORPLANA / ÚNICA</a:t>
            </a:r>
          </a:p>
          <a:p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0"/>
            <a:ext cx="8982075" cy="32861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989" y="3619536"/>
            <a:ext cx="97930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Suporte Técnico / Sugestões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94333" y="4845499"/>
            <a:ext cx="65713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Thiago de Andrade Silva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suporte@sistemaatr.com.br</a:t>
            </a:r>
          </a:p>
          <a:p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(16) 99176-9925</a:t>
            </a:r>
            <a:endParaRPr 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71" y="5969216"/>
            <a:ext cx="665781" cy="6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51522" y="2899346"/>
            <a:ext cx="32271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91718" y="4705554"/>
            <a:ext cx="405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www.orplana.com.br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42787" y="5166712"/>
            <a:ext cx="464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orplana@orplana.com.br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985015" y="877472"/>
            <a:ext cx="44047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ATR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10" y="1063869"/>
            <a:ext cx="6103034" cy="45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4433" y="1252022"/>
            <a:ext cx="11523133" cy="526131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70000"/>
              </a:lnSpc>
            </a:pPr>
            <a:r>
              <a:rPr lang="pt-BR" altLang="pt-BR" sz="2400" b="1" dirty="0" smtClean="0">
                <a:solidFill>
                  <a:schemeClr val="bg1"/>
                </a:solidFill>
                <a:latin typeface="Verdana" pitchFamily="34" charset="0"/>
              </a:rPr>
              <a:t>Controle Total da Produção da Cana-de-Açúcar.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2400" b="1" dirty="0" smtClean="0">
                <a:solidFill>
                  <a:schemeClr val="bg1"/>
                </a:solidFill>
                <a:latin typeface="Verdana" pitchFamily="34" charset="0"/>
              </a:rPr>
              <a:t>Análise de qualidade de Matéria Prima independente das Unidades Industriais (</a:t>
            </a:r>
            <a:r>
              <a:rPr lang="pt-BR" alt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UIs</a:t>
            </a:r>
            <a:r>
              <a:rPr lang="pt-BR" altLang="pt-BR" sz="2400" b="1" dirty="0" smtClean="0">
                <a:solidFill>
                  <a:schemeClr val="bg1"/>
                </a:solidFill>
                <a:latin typeface="Verdana" pitchFamily="34" charset="0"/>
              </a:rPr>
              <a:t>).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2400" b="1" dirty="0" smtClean="0">
                <a:solidFill>
                  <a:schemeClr val="bg1"/>
                </a:solidFill>
                <a:latin typeface="Verdana" pitchFamily="34" charset="0"/>
              </a:rPr>
              <a:t>Sistema dinâmico, permitindo seu aperfeiçoamento. Qualquer mudança na metodologia CONSECANA pode ser implementada uniformemente ao mesmo tempo para todos.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2400" b="1" dirty="0" smtClean="0">
                <a:solidFill>
                  <a:schemeClr val="bg1"/>
                </a:solidFill>
                <a:latin typeface="Verdana" pitchFamily="34" charset="0"/>
              </a:rPr>
              <a:t>Elimina digitação, que é uma grande fonte de erros e também um custo adicional.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2400" b="1" dirty="0" smtClean="0">
                <a:solidFill>
                  <a:schemeClr val="bg1"/>
                </a:solidFill>
                <a:latin typeface="Verdana" pitchFamily="34" charset="0"/>
              </a:rPr>
              <a:t>Balanço ATR cana x ATR produto</a:t>
            </a:r>
            <a:endParaRPr lang="pt-BR" altLang="pt-BR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12739" name="Rectangle 3"/>
          <p:cNvSpPr>
            <a:spLocks noChangeArrowheads="1"/>
          </p:cNvSpPr>
          <p:nvPr/>
        </p:nvSpPr>
        <p:spPr bwMode="auto">
          <a:xfrm>
            <a:off x="0" y="34249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Verdana" pitchFamily="34" charset="0"/>
              </a:rPr>
              <a:t>APLICAÇÕES DO SISTEMA</a:t>
            </a:r>
          </a:p>
        </p:txBody>
      </p:sp>
    </p:spTree>
    <p:extLst>
      <p:ext uri="{BB962C8B-B14F-4D97-AF65-F5344CB8AC3E}">
        <p14:creationId xmlns:p14="http://schemas.microsoft.com/office/powerpoint/2010/main" val="21176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8" grpId="0" build="p" bldLvl="3" autoUpdateAnimBg="0"/>
      <p:bldP spid="10127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7267" y="5660487"/>
            <a:ext cx="32319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Agilidade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473433" y="5613464"/>
            <a:ext cx="82654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Qualidade e Integridade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0825" y="2718760"/>
            <a:ext cx="2954216" cy="2250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7" y="594580"/>
            <a:ext cx="4367612" cy="42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985218" y="5726297"/>
            <a:ext cx="67290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Facilitação do envio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5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53225" y="5393201"/>
            <a:ext cx="37187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</a:t>
            </a:r>
            <a:endParaRPr lang="pt-BR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7620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459980" y="493614"/>
            <a:ext cx="7466152" cy="5933081"/>
            <a:chOff x="2816543" y="925508"/>
            <a:chExt cx="6276109" cy="512895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28949" t="4698" r="28879" b="32282"/>
            <a:stretch/>
          </p:blipFill>
          <p:spPr>
            <a:xfrm>
              <a:off x="2816543" y="925508"/>
              <a:ext cx="6276109" cy="5128954"/>
            </a:xfrm>
            <a:prstGeom prst="rect">
              <a:avLst/>
            </a:prstGeom>
            <a:solidFill>
              <a:srgbClr val="FBE6BF"/>
            </a:solidFill>
          </p:spPr>
        </p:pic>
        <p:sp>
          <p:nvSpPr>
            <p:cNvPr id="4" name="Retângulo 3"/>
            <p:cNvSpPr/>
            <p:nvPr/>
          </p:nvSpPr>
          <p:spPr>
            <a:xfrm>
              <a:off x="4199766" y="1699327"/>
              <a:ext cx="4782393" cy="461246"/>
            </a:xfrm>
            <a:prstGeom prst="rect">
              <a:avLst/>
            </a:prstGeom>
            <a:solidFill>
              <a:srgbClr val="FBE6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844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367858" y="428877"/>
            <a:ext cx="7399229" cy="6050287"/>
            <a:chOff x="1647667" y="428877"/>
            <a:chExt cx="7399229" cy="605028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l="28939" t="4742" r="28924" b="32255"/>
            <a:stretch/>
          </p:blipFill>
          <p:spPr>
            <a:xfrm>
              <a:off x="1647667" y="428877"/>
              <a:ext cx="7399229" cy="605028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261090" y="1375646"/>
              <a:ext cx="5607781" cy="501706"/>
            </a:xfrm>
            <a:prstGeom prst="rect">
              <a:avLst/>
            </a:prstGeom>
            <a:solidFill>
              <a:srgbClr val="FBE6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406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124</Words>
  <Application>Microsoft Office PowerPoint</Application>
  <PresentationFormat>Widescreen</PresentationFormat>
  <Paragraphs>26</Paragraphs>
  <Slides>17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de Andrade Silva</dc:creator>
  <cp:lastModifiedBy>Thiago de Andrade Silva</cp:lastModifiedBy>
  <cp:revision>27</cp:revision>
  <dcterms:created xsi:type="dcterms:W3CDTF">2015-10-22T07:01:18Z</dcterms:created>
  <dcterms:modified xsi:type="dcterms:W3CDTF">2015-10-23T17:29:04Z</dcterms:modified>
</cp:coreProperties>
</file>